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и буквы помогают описывать мир вокруг нас.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8 классе: уравнения, формулы и графики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алгебра важна уже сейчас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помогает считать покупки, сравнивать величины и находить неизвестное по условию. В 8 классе вы переходите от простых вычислений к формулам, уравнениям, функциям и графикам — инструментам, которые нужны и в других предметах, и в жизни.
</a:t>
            </a:r>
            <a:endParaRPr lang="en-US" sz="1303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и переменные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объединяет числа, буквы и знаки действий. Оно записывает правило вычисления в общем виде и позволяет сразу охватить много разных случаев.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обозначает переменную — число, которое может принимать разные значения. Именно поэтому одно и то же выражение можно использовать для разных задач и условий.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записях 3x, 2a + 5, 7 — y и 4 m / 3 буква показывает, что результат зависит от выбранного числа. Меняется переменная — меняется и значение выражения.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помогает заменить длинное словесное описание короткой формулой. Так проще считать, сравнивать результаты и находить закономерности между величинами.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числовых и алгебраических выражений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записей выполняют разные задачи: одни считают, другие описывают зависимость, третьи утверждают равенство.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делает запись более общей: она подходит для разных значений и помогает описывать зависимости, а не только выполнять один конкретный расчёт.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8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уравнение и что значит его решить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 — это равенство, в котором есть неизвестное число. Оно остаётся верным только при некоторых значениях переменной.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решить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уравнение — значит найти все значения переменной, при которых равенство становится истинным. Затем ответ обязательно проверяют подстановкой.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идея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удобно представлять как весы: если обе части равны, система в равновесии. Стоит изменить одну сторону, и равенство нарушится.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выражения при разных x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помогает увидеть правило без длинных вычислений: каждое новое значение получается по одному и тому же закону.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1 значение y растёт на 2, значит зависимость линейная и изменение происходит равномерно.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формуле y = 2x + 1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линейного уравнения обычно находится одно значение переменной, которое делает равенство верным. Это и есть корень уравнения.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имеет уравнение 2x + 3 = 11
</a:t>
            </a:r>
            <a:endParaRPr lang="en-US" sz="295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8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линейного уравнения
</a:t>
            </a:r>
            <a:endParaRPr lang="en-US" sz="2253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примере уравнения 3x + 5 = 20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точка по двум числам
</a:t>
            </a:r>
            <a:endParaRPr lang="en-US" sz="268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две перпендикулярные оси образуют удобную сетку для точного поиска положения точки. Сначала смотрят на ось Ox, затем — на Oy. Так пара чисел превращается в конкретное место на листе.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(x; y) показывает, насколько нужно сместиться по горизонтали и вертикали. Абсцисса отвечает за первое число, ордината — за второе. Именно так можно однозначно отметить точку и потом построить по ней график.
</a:t>
            </a:r>
            <a:endParaRPr lang="en-US" sz="16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y = kx + b
</a:t>
            </a:r>
            <a:endParaRPr lang="en-US" sz="2826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уже задают прямую, поэтому таблица значений помогает быстро построить график и увидеть общий характер зависимости.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k означает рост графика слева направо, а число b показывает пересечение с осью Oy.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формуле y = 2x — 1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коэффициенты k и b
</a:t>
            </a:r>
            <a:endParaRPr lang="en-US" sz="268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показывает, как меняется значение y при увеличении x на 1. По нему сразу видно, будет ли прямая подниматься, опускаться или идти ровно.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Oy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задаёт значение функции при x = 0. На графике это точка, где прямая пересекает ось Oy, поэтому её легко найти по формуле.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нуля, график идёт вверх слева направо. Если k меньше нуля, линия идёт вниз, и функция убывает при увеличении аргумента.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 = 0, прямая проходит через начало координат. Это означает, что при нулевом x значение функции тоже равно нулю, без дополнительного сдвига.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линейных функций и их графиков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можно заранее определить наклон прямой, положение графика и характер изменения функции.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k показывает направление графика, а число b — его положение на оси Oy. По записи функции можно заранее представить её вид.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линейных функций.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в 8 классе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условия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несколько уравнений с одинаковыми неизвестными. Решением считается только такая пара чисел, которая подходит каждому уравнению одновременно, без исключений.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используют в задачах на два числа, при расчёте стоимости нескольких покупок и в движении. Они помогают связать два условия в одной модели.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применяют подстановку и сложение. В первом случае одну переменную выражают через другую, во втором — уравнения преобразуют так, чтобы одно неизвестное исчезло.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может иметь одно решение, не иметь решений или иметь бесконечно много решений. Это зависит от того, как связаны её уравнения между собой.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систему уравнений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системы способом подстановки или сложения.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переменная и результат в формуле пути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постоянной скорости зависимость между временем и пройденным расстоянием остаётся одинаковой на каждом шаге. Это удобно для расчётов в задачах на движение.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время, тем больше путь, причём прирост одинаков на каждом промежутке. Такая зависимость показывает прямую пропорциональность.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зависимости s = vt при v = 5 км/ч.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алгебраических заданиях
</a:t>
            </a:r>
            <a:endParaRPr lang="en-US" sz="2649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 переносе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через знак равенства часто забывают изменить его знак. Из-за одной такой ошибки всё решение становится неверным, даже если дальнейшие шаги выполнены правильно.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минус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раскрытие скобок особенно опасно, когда перед ними стоит минус. Тогда меняются знаки у всех слагаемых, а пропуск этого шага приводит к ошибочному ответу.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 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путают число перед буквой с показателем степени. Коэффициент показывает, на что умножают переменную, а степень показывает, сколько раз переменная берётся в произведении.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подстановке возникает, когда вместо нужного значения берут другое или перепутывают порядок действий. В формулах важно внимательно записывать все данные и единицы измерения.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ответ получился быстро, его нужно проверить подстановкой. Это помогает заметить случайное число, потерянный минус или неточность в вычислениях раньше, чем ошибка попадёт в тетрадь.
</a:t>
            </a:r>
            <a:endParaRPr lang="en-US" sz="9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в реальной жизни восьмиклассника
</a:t>
            </a:r>
            <a:endParaRPr lang="en-US" sz="293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скидки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алгебра помогает быстро посчитать итоговую стоимость нескольких одинаковых товаров и проверить, выгодна ли скидка. Достаточно заменить неизвестную цену буквой и составить простую формулу. Такой подход экономит время и уменьшает риск ошибки при расчётах.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 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распланировать карманные деньги на неделю или понять, во сколько выйти из дома, чтобы успеть на занятия, тоже помогают уравнения и формулы. Они позволяют связать время, расстояние, цену и другие величины в одной задаче.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учебные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 таблицы встречаются в приложениях, дневниках и погодных сервисах. По ним можно увидеть изменения температуры, скорости или расхода данных. Алгебра учит читать такие записи внимательно и делать выводы по числам, а не наугад.
</a:t>
            </a:r>
            <a:endParaRPr lang="en-US" sz="11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учебных предметах чаще встречаются формулы и графики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графики встречаются не только на уроках алгебры: они помогают описывать измерения, зависимости и результаты наблюдений в разных предметах.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задания нужны там, где важно сравнивать величины и видеть изменение данных. Поэтому алгебра становится полезным инструментом для всего школьного курса.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 школьной программы; оценочная схема для наглядной диаграммы.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9476" y="1476397"/>
            <a:ext cx="700800" cy="622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9027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результаты изучения темы
</a:t>
            </a:r>
            <a:endParaRPr lang="en-US" sz="2578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позволяет записать одно правило для многих чисел сразу. Это делает запись короче, точнее и удобнее, чем длинное словесное описание.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показывает, как одна величина зависит от другой. Благодаря этому можно заранее увидеть, как изменится результат при изменении аргумента.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делает зависимость видимой: по нему легко заметить рост, убывание или постоянство. Это помогает быстрее понимать таблицы, формулы и реальные данные.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неизвестных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 позволяет находить сразу несколько связанных значений. Такой способ особенно полезен в задачах, где нужно учесть два условия одновременно.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помогает найти число, которое удовлетворяет условию задачи. Решение всегда проверяют, чтобы убедиться, что подставленное значение действительно подходит.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нужна алгебра восьмикласснику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учит записывать зависимости с помощью букв, формул и графиков, находить неизвестные и проверять ответы. Эти умения делают решения точнее и помогают в учёбе и 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2026-05-29T11:20:28Z</dcterms:created>
  <dcterms:modified xsi:type="dcterms:W3CDTF">2026-05-29T11:20:28Z</dcterms:modified>
</cp:coreProperties>
</file>