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Ломаные и многоугольники: основные фигуры из отрезков
</a:t>
            </a:r>
            <a:endParaRPr lang="en-US" sz="3133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из отрезков получаются новые геометрические фигуры.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ломаные и многоугольники
</a:t>
            </a:r>
            <a:endParaRPr lang="en-US" sz="2625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окружают нас в схемах, знаках, чертежах и узорах. На уроке мы научимся различать их, находить элементы и вычислять периметр простых фигур.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линия: состав и основные признаки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состоит из нескольких отрезков, соединённых концами. Каждый отрезок называют звеном, а точки соединения звеньев — вершинами.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звенья не лежат на одной прямой, поэтому ломаная имеет повороты. Её длина равна сумме длин всех звеньев.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бывает простой, если звенья не пересекаются, и самопересекающейся, если некоторые её части пересекают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Незамкнутая и замкнутая ломаная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Незамкнутая ломаная имеет два разных конца: она начинается в одной точке и заканчивается в другой. Такая фигура не образует границу области.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ломаная возвращается в исходную точку, поэтому все её вершины связаны по кругу. Именно она служит границей многоугольника.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ломаных по числу звеньев и длине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длина одного звена одинаковая, поэтому удобно сравнивать только общее количество отрезков.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звеньев при одинаковой длине каждого, тем длиннее вся ломаная.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для урока математики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многоугольник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Многоугольник — это часть плоскости, ограниченная замкнутой ломаной линией. Его граница состоит только из отрезков, соединённых концами.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многоугольника — это его звенья, а вершины — точки, где стороны сходятся. Внутри фигуры находится её внутренняя область.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многоугольникам относятся треугольник, четырёхугольник, пятиугольник и другие фигуры. Их удобно различать по числу сторон и вершин.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многоугольников по числу сторон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название фигуры связано с количеством её сторон.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название многоугольника прямо указывает на число его сторон.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6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1378" y="1596471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24559" y="3129007"/>
            <a:ext cx="31612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многоугольника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— это отрезки, из которых состоит граница многоугольника. По их числу определяют вид фигуры и называют её.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образуется двумя сторонами, выходящими из одной вершины. Углы помогают сравнивать фигуры и решать задачи на чертежах.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— это точки, в которых сходятся две соседние стороны. Именно по вершинам удобно считать углы многоугольника.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соединяет две несоседние вершины. В треугольнике диагоналей нет, а в четырёхугольнике их две, что легко проверить на рисунке.
</a:t>
            </a:r>
            <a:endParaRPr lang="en-US" sz="9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Выпуклые и невыпуклые многоугольники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выпуклого многоугольника нет впадин: любой отрезок между двумя точками внутри фигуры остаётся целиком внутри неё. Такая форма выглядит «ровной» и простой.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невыпуклого многоугольника есть хотя бы одна впадина. Поэтому две фигуры с одинаковым числом сторон могут иметь очень разный внешний вид и свойства.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многоугольник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признаки фигуры по порядку: замкнутость, состав из отрезков, соединение концов, число сторон и вершин.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см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помогает измерять границы фигур и решать практические задачи с точной длиной.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примерам из условия: треугольник 4 см, 5 см, 6 см; четырёхугольник 3 см, 3 см, 4 см, 5 см.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столько составляет периметр в приведённых примерах треугольника и четырёхугольника.
</a:t>
            </a:r>
            <a:endParaRPr lang="en-US" sz="21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периметр при одинаковой длине стороны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все фигуры имеют одинаковую длину стороны, поэтому видна только роль числа сторон.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 при той же длине, тем больше периметр; прирост равен длине одной стороны.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из условия задания, сторона каждого правильного многоугольника равна 2 см.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многоугольника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сумма внутренних углов всегда равна 180°. Это самая простая опорная величина, от которой удобно начинать сравнение с другими многоугольниками и проверять правильность чертежа.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четырёхугольника сумма углов составляет 360°. Если разделить фигуру диагональю на два треугольника, становится понятна причина появления именно такого результата без лишних вычислений.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новая сторона добавляет к сумме внутренних углов ещё 180°. Поэтому у пятиугольника получается 540°, а у шестиугольника — 720°, и правило легко запомнить.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это свойство, можно находить неизвестные углы, сравнивать фигуры с разным числом сторон и быстро проверять, не допущена ли ошибка при построении многоугольника.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в зависимости от числа сторон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сумма внутренних углов при увеличении числа сторон многоугольника.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добавлении одной стороны сумма внутренних углов увеличивается на 180°; это ускоряет вычисления без полного пересчёта по рисунку.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правилу суммы внутренних углов многоугольника, используемому в школьном курсе геометрии.
</a:t>
            </a:r>
            <a:endParaRPr lang="en-US" sz="7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в окружающем мире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 узоры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часто используют в покрытиях пола и настенных узорах, потому что их удобно повторять без промежутков. Квадраты и правильные шестиугольники особенно хорошо образуют аккуратные сетки, которые легко продолжать в любую сторону.
</a:t>
            </a:r>
            <a:endParaRPr lang="en-US" sz="814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правильные фигуры встречаются как пример близкого, а не идеального совпадения. Снежинки, соты и некоторые кристаллы помогают увидеть, как равные стороны и углы делают форму устойчивой и повторяющейся.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декоративные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дорожных знаках, орнаментах и декоративных деталях правильные многоугольники заметны сразу, потому что они выглядят симметрично и понятно. Такая форма помогает быстро распознавать объект и делает изображение строгим и аккуратным.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многоугольника по шагам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работы на клетчатой бумаге и при построении с линейкой.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многоугольники чаще встречаются в заданиях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начальных заданиях чаще всего работают с фигурами, которые удобно чертить линейкой и легко считать по ним стороны.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 четырёхугольники преобладают; более сложные многоугольники используются реже и обычно в дополнительных упражнениях.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 типам школьных заданий; точная статистика не приводится.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2011314"/>
            <a:ext cx="529800" cy="42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2034" y="2184339"/>
            <a:ext cx="390825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ломаной и многоугольником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сторону и диагональ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образует границу многоугольника, а диагональ соединяет несоседние вершины. Если перепутать эти отрезки, легко ошибиться при подсчёте элементов и решении геометрической задачи.
</a:t>
            </a:r>
            <a:endParaRPr lang="en-US" sz="940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не все вершины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забывает, что число сторон и число вершин совпадает. Из-за этого неверно определяют вид фигуры и получают неправильный ответ при пересчёте по рисунку.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Пропускают сторону в периметре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нахождении периметра нужно сложить длины всех сторон без исключения. Если не заметить одну из них, итог получится меньше настоящей длины границы.
</a:t>
            </a:r>
            <a:endParaRPr lang="en-US" sz="963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различают виды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Незамкнутая ломаная не является многоугольником, а выпуклая и невыпуклая фигуры отличаются свойствами. Важно смотреть не только на число сторон, но и на общую форму.
</a:t>
            </a:r>
            <a:endParaRPr lang="en-US" sz="95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темы для математики и жизни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математике тема помогает уверенно читать рисунки, измерять отрезки, находить периметр и проверять, является ли фигура многоугольником по её основным признакам.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знания о ломаных и многоугольниках нужны при работе с планами комнат, схемами маршрутов, рамками, дорожками и другими предметами с чёткой границей.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технологии и изобразительном искусстве эти фигуры помогают строить аккуратные орнаменты, чертежи и композиции, где важны точность линий, симметрия и понятная форма.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 теме «Ломаные и многоугольники»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строится из звеньев и вершин, а замкнутая ломаная образует многоугольник. Понимание его сторон, углов и периметра помогает решать задачи и узнавать геометрию вокруг нас.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2026-05-24T17:38:41Z</dcterms:created>
  <dcterms:modified xsi:type="dcterms:W3CDTF">2026-05-24T17:38:41Z</dcterms:modified>
</cp:coreProperties>
</file>