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Политика, экономика, технологии и культура двух влиятельных стран, формирующих глобальное будущее.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Соединённые Штаты и Япония: ключевые игроки мирового сообщества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обзор американо-японских отношений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более чем 170 лет взаимодействия США и Япония прошли путь от первых торговых договоров до крепкого сотрудничества в политике и экономике, несмотря на культурные различия.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США проживает около 333 миллионов человек, причем 83% живут в городах. Крупнейшие мегаполисы — Нью-Йорк и Лос-Анджелес с населением более 8 и 4 миллионов соответственно.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Японии достигает 125 миллионов, уровень урбанизации составляет 92%. Главные города — Токио с населением свыше 13,5 миллионов и Осака с почти 2,7 миллионами жителей.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городская жизнь в США и Японии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1959333"/>
            <a:ext cx="4821300" cy="16661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экономических показателей и качества жизни в 2023 году.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имеют более высокий ВВП и доход на душу, однако Япония отличается низким уровнем безработицы и стабильной инфляцией.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уровень жизни в США и Японии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Мирового банка и ОЭСР, 2023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— президентская республика с избираемым президентом, который выполняет функции главы государства и правительства, обеспечивая разделение властей.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системы США и Японии: анализ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— конституционная монархия, где император имеет преимущественно церемониальные функции, а политическая власть сконцентрирована в парламенте и кабмине.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страны характеризуются развитой системой разделения властей и политическим плюрализмом, обеспечивающим демократические процессы и участие граждан.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 о безопасности и военное сотрудничество США и Японии
</a:t>
            </a:r>
            <a:endParaRPr lang="en-US" sz="2726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1960 года действует Договор о взаимном сотрудничестве, обеспечивающий защиту Японии со стороны США и укрепляющий союз двух государств.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предоставляет США право размещать военные базы на своей территории, что повышает стратегическую стабильность в регионе.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сотрудничество включает совместные усилия по киберзащите и обмену разведывательной информацией для противодействия новым угрозам.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 проводятся совместные военные учения, направленные на повышение оперативного взаимодействия и готовности сил безопасности.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партнёрство США и Японии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1235100"/>
            <a:ext cx="1969500" cy="140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1952 год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Официальное восстановление суверенитета Японии и начало активного сотрудничества на международной арене.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849200" y="2983100"/>
            <a:ext cx="18675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участие обеих стран в создании и развитии международных экономических организаций и форумов.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71750" y="2329925"/>
            <a:ext cx="17043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инициативы в ООН и ВТО, направленные на укрепление глобальной безопасности и экономического роста.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92675" y="1582300"/>
            <a:ext cx="17043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Продолжение взаимодействия в рамках многосторонних организаций для решения актуальных мировых вызовов, включая климат и безопасность.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является важнейшим азиатским экономическим партнёром США, экспортируя автомобили, электронику и оборудование в Америку.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Торгово-экономические отношения между США и Японией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поставляют в Японию продукцию сельского хозяйства, программное обеспечение и авиационную технику, укрепляя взаимозависимость рынков.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Американские инвестиции в японскую экономику превышают 130 миллиардов долларов, стимулируя развитие технологий и создание рабочих мест.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транснациональных корпораций в американо-японском сотрудничестве
</a:t>
            </a:r>
            <a:endParaRPr lang="en-US" sz="1889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Американские компании Apple, Google и Microsoft активно развивают бизнес и образовательные программы в Японии, стимулируя инновации.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Японские корпорации Toyota, Honda, Sony и Nintendo занимают лидирующие позиции на рынке США, обеспечивая рабочие места и внедряя технологии.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предприятия способствуют обмену опытом, развитию научных исследований и ускорению технологического прогресса.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между корпорациями стимулирует повышение качества продукции и расширение ассортимента товаров на обоих рынках.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обмены и взаимное влияние США и Японии
</a:t>
            </a:r>
            <a:endParaRPr lang="en-US" sz="2412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культура в Японии
</a:t>
            </a:r>
            <a:pPr algn="ctr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Кино, музыка и мода США оказали заметное воздействие на формирование современного японского общества. Молодёжь вдохновляется американскими тенденциями, что отражается в стиле и образе жизни.
</a:t>
            </a:r>
            <a:endParaRPr lang="en-US" sz="1137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Фестивали и образовательные программы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международные фестивали, концерты и студенческие обмены способствуют укреплению культурного диалога и понимания между народами двух стран.
</a:t>
            </a:r>
            <a:endParaRPr lang="en-US" sz="1201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японской культуры в США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Аниме, манга и видеоигры из Японии завоевали сердца американской молодёжи. Японская кухня и искусство также стали частью культурного обмена и популярны среди различных слоёв населения.
</a:t>
            </a:r>
            <a:endParaRPr lang="en-US" sz="106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входит в тройку мировых лидеров по инвестициям в научные исследования, что обеспечивает высокий уровень технологического развития и инноваций в стране.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Научно-техническое сотрудничество и инновации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Американские и японские компании объединяют усилия для создания новых технологий в электронике, автопроме и робототехнике, усиливая конкурентоспособность на мировом рынке.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проекты в области космоса, искусственного интеллекта и экологически чистых технологий способствуют укреплению позиций обеих стран как технологических лидеров.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и молодежные обмены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тысячи студентов из США и Японии участвуют в программах обмена, таких как JET и Fulbright, расширяя международное понимание и языковые навыки.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Преподаватели обеих стран обмениваются опытом и участвуют в совместных семинарах, способствуя развитию академических связей и инновационному обучению.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Молодежные форумы, лагеря и конкурсы способствуют установлению дружеских связей и популяризации изучения английского и японского языков среди школьников.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школы и стажировочные программы помогают студентам погрузиться в культуру и обычаи партнерской страны, стимулируя личностный и профессиональный рост.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располагают на территории Японии 54 тысячами военнослужащих, размещенных на 23 военных базах, что обеспечивает стратегическую поддержку и безопасность региона.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Проводятся регулярные совместные учения и тренировки по гражданской обороне, укрепляющие взаимодействие и готовность к реагированию на чрезвычайные ситуации.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сотрудничество и вопросы безопасности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товарооборота между странами стабильно растет после спада в 2020 году, отражая восстановление глобальной экономики.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Министерства торговли США и Японии, 2024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динамика двусторонней торговли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экспорта Японии свидетельствует о высокой конкурентоспособности японских товаров на американском рынке и укреплении торговых связей.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353335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1353335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действия в чрезвычайных ситуациях: пример Фукусимы
</a:t>
            </a:r>
            <a:endParaRPr lang="en-US" sz="1977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Операция «Tomodachi»: помощь после катастрофы
</a:t>
            </a:r>
            <a:pPr algn="ctr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аварии на АЭС «Фукусима-1» в 2011 году США предоставили медицинскую и техническую помощь, а также направили более 24 000 военнослужащих и гражданских для поддержки спасательных работ.
</a:t>
            </a:r>
            <a:endParaRPr lang="en-US" sz="1337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и сотрудничество в области безопасности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усилия США и Японии включали организацию восстановительных проектов и укрепление систем предотвращения катастроф, способствуя повышению устойчивости к кризисам.
</a:t>
            </a:r>
            <a:endParaRPr lang="en-US" sz="136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экологического сотрудничества США и Японии
</a:t>
            </a:r>
            <a:endParaRPr lang="en-US" sz="2125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73153"/>
            <a:ext cx="80799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2021 год – Подтверждение участия в Парижском соглашении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 Япония официально подтвердили свои обязательства по снижению выбросов углекислого газа и развитию зеленой энергетики.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770900" y="2623475"/>
            <a:ext cx="78489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2022 год – Запуск совместных исследований климата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Начались совместные проекты по изучению климатических изменений и разработке новых экологических технологий для устойчивого развития.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1039300" y="3658950"/>
            <a:ext cx="75807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2023 год – Развитие возобновляемых источников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Реализуются проекты по развитию солнечной и ветровой энергетики в обеих странах с целью снижения зависимости от ископаемых ресурсов.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безопасность и стратегические вызовы в АТР
</a:t>
            </a:r>
            <a:endParaRPr lang="en-US" sz="2267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Напряженность вокруг КНДР и ее ядерных программ остается ключевой проблемой безопасности для США и Японии в Азиатско-Тихоокеанском регионе.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военного потенциала Китая вызывают обеспокоенность, что стимулирует укрепление оборонных альянсов и координацию военной деятельности.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усилия направлены на борьбу с пиратством в море и предотвращение киберугроз, угрожающих безопасности инфраструктуры обеих стран.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совместные патрулирования и консультации помогают поддерживать стабильность и безопасность в регионе, снижая риск конфликтов.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Доджа (1949) заложил основы демократизации и экономических реформ, благодаря которым Япония смогла быстро восстановиться после войны.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перспектива отношений: американское влияние и реформы в Японии
</a:t>
            </a:r>
            <a:endParaRPr lang="en-US" sz="2576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конституционных изменений была ограничена военная активность Японии, что положило начало формированию самообороны в рамках мирного курса.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инвестирование США в инфраструктуру стимулировало японский экономический рост и формирование технологического сектора мирового уровня.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и тарифные споры между странами требуют компромиссов и развития диалоговых механизмов для поддержания стабильных отношений.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и пути их решения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Дипломатические сложности с Китаем и Россией создают вызовы безопасности, что стимулирует укрепление двустороннего сотрудничества и обмен разведданными.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 на участившиеся кибератаки разрабатываются совместные программы по кибербезопасности, защищающие критическую инфраструктуру обеих стран.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Американо-японское партнерство: двигатель мирового прогресса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Партнерство между США и Японией поддерживает глобальную стабильность и развитие, объединяя ценности и ресурсы для решения задач будущего в экономике, безопасности и культуре.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2026-05-11T03:34:43Z</dcterms:created>
  <dcterms:modified xsi:type="dcterms:W3CDTF">2026-05-11T03:34:43Z</dcterms:modified>
</cp:coreProperties>
</file>