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и Балканы до Первой мировой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Балканы превратились в источник европейского кризиса.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 — зона постоянного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пересекались интересы империй, молодых государств и разных народов. Споры о границах, портах и путях сообщения делали любой конфликт опасным для всей Европы.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была устроена Австро-Венгрия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83175" y="946958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1867 года империя состояла из Австрии и Венгрии. У каждой части были свои органы управления, но император, армия и внешняя политика оставались общими.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783175" y="2275331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жили немцы, венгры, чехи, словаки, хорваты, сербы, поляки, румыны, украинцы и другие народы. У каждого были свои интересы и представления о правах.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83175" y="3603706"/>
            <a:ext cx="79941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 слабость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делало государство большим и влиятельным, но одновременно создавало внутренние споры. Чем сильнее росли национальные движения, тем труднее было удерживать единство империи.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3781"/>
            <a:ext cx="4022400" cy="20644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Австро-Венгрии по-разному относились к власти и добивались не одинаковых прав.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влиятельные группы стремились сохранить преимущество, а менее представленные народы требовали равноправия и самоуправления. Это ослабляло внутреннюю устойчивость империи.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Европы XIX — начала XX века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народы империи и их требования
</a:t>
            </a:r>
            <a:endParaRPr lang="en-US" sz="2319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1267" y="656900"/>
            <a:ext cx="4437216" cy="433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Босния и Герцеговина: спорная территория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контролем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1878 года Босния и Герцеговина находились под управлением Австро-Венгрии, а в 1908 году были официально присоединены к ней. Это вызвало резкое недовольство соседей.
</a:t>
            </a:r>
            <a:endParaRPr lang="en-US" sz="1075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население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крае жили православные сербы, хорваты-католики и мусульмане-бошняки. Такое разнообразие делало территорию особенно чувствительной к национальным спорам и внешнему влиянию.
</a:t>
            </a:r>
            <a:endParaRPr lang="en-US" sz="1140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5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Босния и Герцеговина находились рядом с Сербией и помогали Австро-Венгрии укреплять позиции на юге Балкан. Поэтому за этот регион велась острая дипломатическая борьба.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Повод для 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Аннексия 1908 года стала не просто административным решением, а крупным международным кризисом. Она усилила недоверие между Веной, Белградом и Петербургом.
</a:t>
            </a:r>
            <a:endParaRPr lang="en-US" sz="114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кризиса на Балканах, 1878–1914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кризис делал Балканы всё более важной точкой соперничества между государствами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1908 года напряжённость резко выросла, а Балканские войны и события 1914 года довели регион до опасной развязки.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событий: Берлинский конгресс (1878), аннексия Боснии и Герцеговины (1908), Балканские войны (1912–1913), Сараево (1914).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как центр южнославянских надежд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2317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после войн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в Балканских войнах сделали Сербию заметно сильнее. Она получила больше территории, населения и уверенности в своих политических целях на полуострове.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730600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объединения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всё чаще говорили об объединении южных славян — сербов, хорватов и словенцев. Эта идея вдохновляла многих, но пугала соседние державы.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638025" y="1337300"/>
            <a:ext cx="2125800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для Вены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Австро-Венгрии усиление Сербии означало риск потерять влияние в Боснии, Герцеговине и других славянских землях. Поэтому отношения между странами быстро ухудшались.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нарастало балканское противостояние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и их взаимное усиление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России и славянский вопрос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Сербии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видела в Сербии близкого союзника и защитницу славянских интересов на Балканах. Это укрепляло её влияние в регионе и усиливало соперничество с Австро-Венгрией.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панславизма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 России считали, что славянские народы должны поддерживать друг друга. Такая позиция казалась естественной для одних, но тревожила Австро-Венгрию и Германию.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крупные державы поддерживали разные стороны, даже местный спор мог стать международным. Поэтому балканские кризисы всё чаще угрожали миру во всей Европе.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3350" y="228800"/>
            <a:ext cx="39996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 ослабление её позиций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90475" y="1337298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 — началу XX века Османская империя всё слабее удерживала свои европейские владения. Это открывало путь новым столкновениям и переделу территории.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90475" y="2564445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за 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Сербия, Болгария, Греция и Черногория стремились занять освободившиеся области. Каждое государство считало эти земли важными для будущего усиления.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90475" y="3791591"/>
            <a:ext cx="3522300" cy="11471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старый порядок распадался, спорные территории становились поводом для конфликтов. Вместо спокойного раздела начиналась борьба, которая только усиливала нестабильность на Балканах.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76325"/>
            <a:ext cx="4336500" cy="13710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1912–1913 годов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война изменила карту региона, а вторая показала, насколько непрочным был союз балканских государств.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над Османской империей не принесли мира: вместо единства выросло соперничество, особенно между Болгарией и Сербией.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Балканских войн, учебные материалы по истории Европы XIX — начала XX века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сила Сербии после 1913 года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даны как условные индексы: они показывают не точные числа, а масштаб роста Сербии после Балканских войн.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1913 года Сербия стала заметно сильнее по всем ключевым направлениям и превратилась в главный вызов для Австро-Венгрии.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итоги Балканских войн 1912–1913 годов; условные индексные оценки для наглядности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1908: аннексия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объявила о присоединении Боснии и Герцеговины, превратив спорную территорию в часть своей империи.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удалось избежать, но кризис усилил недоверие между державами и показал, насколько хрупким стало равновесие в Европе.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 Сербии и 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резко возразила, а Россия поддержала её позицию, считая аннексию угрозой своему влиянию на Балканах.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Аннексионный кризис 1908 года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350" y="1027075"/>
            <a:ext cx="2058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350" y="1046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4350" y="30688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3550" y="3025325"/>
            <a:ext cx="2058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 тайные организации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нации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национализм стал сильной политической идеей. Он убеждал людей, что каждый народ должен иметь собственное государство и защищать свои интересы.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Сербии действовали радикальные организации, которые поддерживали идею освобождения южных славян. Они были готовы к опасным и скрытым действиям.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кружки и школьные уроки помогали распространять национальные взгляды. Молодёжь всё чаще воспринимала политику через призму принадлежности к своему народу.
</a:t>
            </a:r>
            <a:endParaRPr lang="en-US" sz="117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группы усиливали вражду между соседями и подталкивали общество к насилию. Это делало любой кризис на Балканах особенно опасным.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Сараевскому убийству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событий, которая превратила местное напряжение в международный кризис.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Фердинанд и его визит в Сараево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престола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 Фердинанд был наследником австро-венгерского престола и прибыл в Сараево 28 июня 1914 года, чтобы посетить город и принять участие в официальных мероприятиях.
</a:t>
            </a:r>
            <a:endParaRPr lang="en-US" sz="1392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дата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пришёлся на Видовдан — памятный день сербской истории, связанный с битвой на Косовом поле. Это придало поездке особенно чувствительный политический смысл.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Напряжённая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наследника престола в городе с сильными национальными настроениями усилило тревогу. Именно в такой атмосфере покушение стало возможным.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 в балканском кризисе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державы определяли общую политику, а балканские государства боролись за территории и влияние на 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был не локальным конфликтом, а столкновением интересов нескольких стран, поэтому он быстро стал международным.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балканского кризиса и международных отношений начала XX века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Балканы стали опасной точкой Европы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на Балканах были спорными и плохо защищёнными. Это облегчало территориальные претензии и делало каждый конфликт трудным для быстрого урегулирования.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регионе жили разные народы и религии, а у каждого были свои политические цели. Из-за этого договориться о границах было особенно сложно.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Австро-Венгрия, Россия, Германия и Османская империя пытались усилить своё влияние. Балканы стали местом, где их интересы постоянно сталкивались.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кризис мог втянуть соседей в войну через союзы и обещания поддержки. Поэтому напряжение на Балканах быстро распространялось по всей Европе.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показывают, как напряжение на Балканах нарастало шаг за шагом и становилось всё опаснее для всей Европы.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кризис делал следующий конфликт вероятнее: от дипломатического соперничества Европа пришла к прямому военному столкновению.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событий международной истории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кризисы и их последствия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Балканы: регион, который приблизил войну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Балкан до 1914 года показывает, как национальные движения, спорные территории и соперничество держав могут превратить региональный конфликт в начало большой войны.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2026-06-01T05:48:05Z</dcterms:created>
  <dcterms:modified xsi:type="dcterms:W3CDTF">2026-06-01T05:48:05Z</dcterms:modified>
</cp:coreProperties>
</file>