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поведения: ключевые темы и концепция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генов и среды на формирование индивидуального поведения человека.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Менделя до поведенческой геномики: исторический путь
</a:t>
            </a:r>
            <a:endParaRPr lang="en-US" sz="1988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понимание генетики поведения прошло путь от законов Менделя до интеграции с психологией и созданием поведенческой геномики в ХХI веке.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как определяющий фактор поведения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кодируют белки и рецепторы, влияющие на нервную систему, формируя базовые поведенческие реакции и характер.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генов связаны с особенностями темперамента, тревожностью и интеллектуальным уровнем человека.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могут вызывать необычные поведенческие проявления и отклонения в психическом развитии.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генотипа на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генотип может проявляться по-разному при изменении условий среды. Такой эффект называется диапазоном реакции.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генотипа и среды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влияния воспитания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уровень интеллекта у детей с одинаковым генотипом варьируется в зависимости от качества образовательной среды и воспитания.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наследственной информации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 о процессах наследования генетических характеристик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поведения у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MAOA связывают с повышенной агрессивностью при определённых вариантах его экспрессии.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SERT регулирует уровень серотонина, влияя на склонность к тревоге и депрессивным реакциям.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позволяет выявлять наличие этих маркеров и оценивать наследственную предрасположенность к поведенческим чертам.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DRD2 связан с риском развития зависимостей и уровнем вознаграждения в мозге.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отражает степень генетического влияния по результатам близнецовых исследований и семейных анализов.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генетического влияния на поведенческие черты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существенно влияет на интеллект и личностные черты, но среда также играет значимую роль.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Метанализ родственных исследований,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влияния генов и среды через исследования близнецов
</a:t>
            </a:r>
            <a:endParaRPr lang="en-US" sz="1763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Монозиготные близнецы и генетика шизофрении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идентичных близнецов конкордантность по шизофрении достигает почти 50%, что указывает на важную роль наследственности. Различия между ними объясняются средовыми факторами.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монозиготных и дизиготных близнецов в изучении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монозиготные близнецы более схожи по поведенческим чертам, чем разнояйцевые, позволяя оценить вклад генетики и среды в формирование личности.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Эпигенетика: как среда изменяет наследуемое поведение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изменения регулируют активность генов без изменения ДНК, влияя на поведение и восприятие стресса.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среды, включая стресс и питание, могут вызывать метилирование ДНК и модификацию гистонов.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иногда передаются потомкам, формируя наследственные адаптации и реактивность к окружающей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48177"/>
            <a:ext cx="4418400" cy="12540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синдромы и их влияние на когнитивные и поведенческие функции человека.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 с поведенческими проявлениями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синдромы демонстрируют, как генетические изменения напрямую сказываются на поведении и когнитивных способностях.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психогенетике, 2022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модели в исследовании генетики поведения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манипуляции у грызунов и их поведенческие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лабораторными мышами позволяют изучать влияние конкретных генов на память и эмоциональные реакции. Например, выключение гена NR2B приводило к усилению способности к обучению и запоминанию у подопытных животных.
</a:t>
            </a:r>
            <a:endParaRPr lang="en-US" sz="884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трансгенных моделей для понимания тревожности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 с изменённой экспрессией генов, отвечающих за нейромедиаторы, демонстрируют вариации в тревожном поведении. Такие модели помогают выявить молекулярные механизмы, лежащие в основе эмоциональных состояний.
</a:t>
            </a:r>
            <a:endParaRPr lang="en-US" sz="946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аспекты агрессивного и социального поведения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MAOA влияет на регуляцию аминокислотных нейротрансмиттеров, что коррелирует с уровнем агрессии, особенно заметной у мужчин при сниженной активности гена.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нарушение работы MAOA повышает риск импульсивных агрессивных реакций и нарушений саморегуляции поведения.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регулирующие рецепторы окситоцина и вазопрессина, играют важную роль в формировании социальных связей и моделей коммуникации как у животных, так и у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Метастатистические исследования показывают, что влияние генов на IQ возрастает с возрастом, а роль окружающей среды снижается.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исследований психогенетики, 2022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интеллекта во взрослом возрасте достигает этого уровня, подтверждая значительную роль генетики в формировании когнитивных функций.
</a:t>
            </a:r>
            <a:endParaRPr lang="en-US" sz="16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подтверждаются как близнецовыми, так и семейными исследованиями в разных популяциях.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наследуемости интеллекта по возрастам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генетического влияния на интеллект с возрастом указывает на снижение воздействия внешних факторов в зрелом возрасте.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обзор психогенетики,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предрасположенность к психическим заболеваниям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DISC1 и риск шизофрении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DISC1 участвует в развитии нервных клеток и синаптической пластичности. Его вариации связаны с повышенной вероятностью шизофрении в семьях, где присутствуют близкие родственники с этим диагнозом.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связанные с депрессией и биполярным расстройством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генов 5-HTTLPR и CACNA1C повышают чувствительность к депрессии и биполярным расстройствам. Наличие таких генотипов у родственников увеличивает риск развития этих состояний.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920" y="1846057"/>
            <a:ext cx="538856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демонстрирует распространённость и ключевые симптомы, связанные с основными генами, влияющими на психические состояния.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расстройства и ассоциированные гены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варианты существенно влияют на проявления психических расстройств и их частоту в популяции.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генетики психических заболеваний,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зависимых форм поведения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в генах DRD2 и DRD4 повышают вероятность развития зависимости от психоактивных веществ за счёт изменения чувствительности дофаминовой системы.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предрасположенность к алкоголизму и никотиновой зависимости выявлена в многочисленных семейных и близнецовых исследованиях.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факторы создают сложный генетический фон, определяющий степень риска формирования аддиктивного поведения.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исследования подтверждают, что генетический профиль может помочь в профилактике и индивидуальной терапии зависимостей.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генетических исследований поведения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 и выявление кандидатов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идентифицировать сотни генов, влияющих на поведенческие особенности с высокой точностью и детализацией, открывая новые горизонты в понимании психогенетики.
</a:t>
            </a:r>
            <a:endParaRPr lang="en-US" sz="85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генов с применением CRISPR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предоставляет инструменты для целенаправленного исправления мутаций, открывая возможности для лечения наследственных поведенческих нарушений и профилактики психических расстройств.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рисковые профили для персонализации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множества генов создаются полигенные профили риска, помогающие предсказать склонность к психическим заболеваниям и адаптировать профилактические стратегии.
</a:t>
            </a:r>
            <a:endParaRPr lang="en-US" sz="81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генетики поведения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дискриминации на основе генетической информации требуют строгого контроля и законодательного регулирования.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 ДНК является приоритетом для защиты прав пациентов и предотвращения неправомерного использования информации.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такие как Конвенция Совета Европы, формируют этические стандарты в области психогенетики и регулируют применение генетических исследований.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поведения: новое понимание и перспективы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взаимодействия генетики и среды открывает путь к персонализированной диагностике, эффективной профилактике и терапии психических и поведенческих расстройств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2026-05-09T23:13:15Z</dcterms:created>
  <dcterms:modified xsi:type="dcterms:W3CDTF">2026-05-09T23:13:15Z</dcterms:modified>
</cp:coreProperties>
</file>