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защиты: зачем они нужны в учебе, быту и на производстве
</a:t>
            </a:r>
            <a:pPr algn="l" indent="0" marL="0">
              <a:lnSpc>
                <a:spcPct val="90000"/>
              </a:lnSpc>
              <a:buNone/>
            </a:pPr>
            <a:r>
              <a:rPr lang="en-US" sz="16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 снижают риск травм там, где опасность нельзя устранить полностью.
</a:t>
            </a:r>
            <a:endParaRPr lang="en-US" sz="3437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СИЗ изучают в 10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безопасно действовать в школе, дома и на будущей работе. СИЗ рассматриваются как последняя линия защиты после устранения опасности, технических мер и организационных правил.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29617"/>
            <a:ext cx="220800" cy="196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39430"/>
            <a:ext cx="220800" cy="176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средствам индивидуальной защиты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 и лица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Очки, щитки и экраны прикрывают глаза и лицо от пыли, стружки, искр и брызг. Такие средства особенно важны при резке, шлифовании, лабораторных опытах и уборке.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головы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 каски и легкие защитные шлемы. Они уменьшают риск удара, падения предметов и части механических повреждений при работе в мастерской и на производстве.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 дыхания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 респираторы используют там, где в воздухе есть пыль, дым, аэрозоли или вредные пары. Они помогают снизить попадание загрязнений в дыхательные пути.
</a:t>
            </a:r>
            <a:endParaRPr lang="en-US" sz="1125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рук, кожи и ног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Перчатки, спецодежда, фартуки и плотная обувь уменьшают контакт с грязью, химическими веществами, острыми кромками и скользкими поверхностями. Наколенники дополняют защиту при работах в неудобной позе.
</a:t>
            </a:r>
            <a:endParaRPr lang="en-US" sz="966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падения и шума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Страховочные привязи, беруши и противошумные наушники применяют при работе на высоте и в шумной среде. Эти СИЗ защищают от тяжелых последствий, которые не всегда заметны сразу.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помогают снизить СИЗ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 уменьшают воздействие твердых частиц, пыли, искр, острых предметов и брызг. Это особенно важно в мастерских, лабораториях, при ремонте и уборке, когда риск нельзя убрать полностью.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опасны аэрозоли, дым и токсичные пары; для глаз — летящие частицы и жидкие брызги; для кожи — раздражающие вещества, грязь, масла и загрязненные 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средство защиты обычно рассчитано на один или несколько конкретных рисков. Поэтому перед использованием нужно понимать, от чего именно оно защищает, а от чего — нет.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СИЗ и их назначение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защиты чаще встречаются в учебной и рабочей практике.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СИЗ для рук, дыхания и глаз — именно они закрывают повседневные риски.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темы ОБЗР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СИЗ и какие риски они уменьшают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конкретным средством защиты и типичной опасностью.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СИЗ всегда зависит от опасности: универсального средства для всех случаев не существует.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ОБЗР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подбирают СИЗ под конкретную задачу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подбора СИЗ по правилам безопасной работы и учебной практики.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головы и лица в школьных и производственных условиях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 и щиток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 крепления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 снижает риск травм при падении предметов и случайных ударах. Лицевой щиток особенно полезен там, где возможны искры, стружка или брызги.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очки дополняют щиток и закрывают глаза от мелких частиц и жидкости. Надежные крепления важны не меньше самого изделия, потому что они удерживают защиту в нужном положении.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 дыхания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Респираторы и маски уменьшают попадание пыли, дыма и аэрозолей в дыхательные пути. Они особенно нужны там, где воздух загрязнен и требуется более надежная фильтрация.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медицинская маска не заменяет респиратор при промышленной пыли, химических испарениях или интенсивном загрязнении. У этих средств разное назначение и разный уровень защиты.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важно учитывать класс фильтра и плотность прилегания к лицу. Если по краям проходит воздух, защита резко снижается даже при исправном изделии.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проверяют состояние клапанов и срок службы фильтрующего элемента. Изношенный или загрязненный респиратор перестает работать эффективно и должен быть заменен.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глаз, слуха и кожи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Беруши и противошумные наушники снижают воздействие громкого звука. Это помогает предотвратить постепенное ухудшение слуха, которое часто развивается без заметных ранних симптомов.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Спецодежда, фартуки, нарукавники и защитные кремы уменьшают контакт кожи с грязью, маслами, пылью и некоторыми химическими веществами. Они особенно важны при длительной работе руками.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лицо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 щитки защищают от частиц, капель и химических брызг. Они особенно полезны при резке, шлифовании, работе с растворами и любой операции, где возможен удар мелких фрагментов.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СИЗ используются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средства, которые нужны при кратковременных, но регулярных рисках: резке, пыли, шуме и скольжении.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СИЗ для повседневных задач, а специализированные средства применяются реже, но критичны при повышенной 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типовым комплектам СИЗ для учебных мастерских, быта и производственных работ; оценка по частоте применения.
</a:t>
            </a:r>
            <a:endParaRPr lang="en-US" sz="95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СИЗ и их свойства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тип защиты может вести себя по-разному в зависимости от материала.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определяет не только удобство, но и реальный уровень защиты; выбор должен соответствовать конкретной 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материалов, применяемых в СИЗ, по типовым характеристикам изделий.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размер и совместимость СИЗ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оценивают, можно ли носить элементы вместе: очки с щитком, каску с наушниками, респиратор с другими средствами защиты.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Подбор по пользователю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размер и форму лица, кисти, головы или стопы. СИЗ не должны сдавливать, сползать или мешать движениям.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Итоговая примерка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примерки проверяют плотность прилегания и удобство. Если есть зазоры, давление или помехи, выбирают другую модель или размер.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СИЗ перед использованием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типовых правилах осмотра и допуска СИЗ к работе.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Маркировка, стандарты и сертификация СИЗ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небольшой бирке обычно указаны размер, дата выпуска и класс защиты. Рядом размещают пиктограммы, которые помогают быстро понять назначение изделия и условия его применения без длинной инструкции.
</a:t>
            </a:r>
            <a:endParaRPr lang="en-US" sz="928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Ярлык, который нельзя игнорировать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коробке или в паспорте изделия можно увидеть обозначения стандарта, производителя и срока годности. Такие данные важны не только для покупки, но и для проверки, подходит ли средство к конкретной работе.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соответствия на упаковке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ряда СИЗ наличие подтверждающих документов обязательно, особенно если изделие предназначено для повышенной опасности. Это показывает, что средство прошло установленную оценку соответствия и допускается к использованию.
</a:t>
            </a:r>
            <a:endParaRPr lang="en-US" sz="864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сертификация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снижают уровень защиты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поврежденных или загрязненных СИЗ создает ложное чувство безопасности: трещины, разрывы, слабые швы и изношенные фильтры резко уменьшают защитные свойства.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размер и плохая регулировка мешают движению или оставляют зазоры. В результате очки запотевают, перчатки сползают, а респиратор неплотно прилегает к лицу.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заменять специализированное средство бытовой одеждой или обычной маской. Такой «аналог» не рассчитан на конкретный риск и не выдерживает реальных условий работы.
</a:t>
            </a:r>
            <a:endParaRPr lang="en-US" sz="1126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инструкций, неполное застегивание и отсутствие ухода сводят защиту к формальности. СИЗ работают только тогда, когда их используют точно по назначению и регулярно проверяют.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приводят ошибки в использовании СИЗ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там, где СИЗ либо не подходят по размеру, либо вовсе не заменяются после износа.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ношении и обслуживании напрямую увеличивают число травм; профилактика начинается с дисциплины и регулярной 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сводка типичных последствий нарушений правил использования СИЗ по материалам учебной и производственной безопасности.
</a:t>
            </a:r>
            <a:endParaRPr lang="en-US" sz="98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Уход, хранение и срок службы СИЗ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уход продлевает срок службы и помогает сохранить заявленный уровень защиты между использованием.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службы зависит не только от даты выпуска, но и от реальной нагрузки; поврежденные элементы нужно заменять без промедления.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правил ухода и хранения СИЗ по эксплуатационным рекомендациям производителей и общим требованиям безопасности.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использование СИЗ и культура безопасности
</a:t>
            </a:r>
            <a:endParaRPr lang="en-US" sz="2544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Работодатель должен выдать подходящие СИЗ, объяснить правила их применения и следить за тем, чтобы средства защиты действительно использовались, а не лежали без дела.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 обязан носить выданные СИЗ по назначению, беречь их от повреждений и сразу сообщать о поломках, загрязнении или истечении срока службы.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эта же логика действует на уроках технологии, химии и физики: безопасность становится нормой, когда аккуратность и дисциплина входят в ежедневную привычку.
</a:t>
            </a:r>
            <a:endParaRPr lang="en-US" sz="11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уменьшают последствия опасности, но не отменяют сам риск. Их надежность зависит от правильного выбора, посадки, исправности и регулярного использования.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 — последняя линия защиты, а не замена осторожности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2026-05-21T05:11:59Z</dcterms:created>
  <dcterms:modified xsi:type="dcterms:W3CDTF">2026-05-21T05:11:59Z</dcterms:modified>
</cp:coreProperties>
</file>