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Известное и неизвестное в математике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находить известное и разгадывать неизвестное в примерах.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математика помогает найти пропущенное число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2 классе дети уже уверенно считают, сравнивают и решают примеры. Но рядом с известными числами часто прячется пропущенное. Эта тема учит находить ответ, проверять себя и спокойно разбираться даже с трудными заданиями.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 задаче бывает известным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Известным называют всё, что уже дано в условии задачи: числа, предметы, действия и короткие подсказки. Именно с этих данных начинается решение.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если сказано: «У Маши было 7 яблок, 2 она отдала», то числа 7 и 2 уже известны. Они подсказывают, что делать дальше.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известных данных задача похожа на пазл без картинки. Сначала нужно внимательно прочитать условие, а потом понять, какие сведения уже помогают искать ответ.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прячется неизвестное число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Записи вроде 5 + □ = 8 или 9 − □ = 6 выглядят как маленькая тайна. Но тайну можно раскрыть действием, если понять, что именно скрыто.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начальной школе неизвестное часто прячут в окошке, кружке или обозначают буквой. Так сразу видно: в примере не хватает одного числа, и его нужно найти.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находить неизвестное сложением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известно целое и одна часть, другую часть находят вычитанием. Например, в записи 6 = 2 + □ нужно найти число 4.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работает и в примере 9 = 5 + □: из 9 вычитаем 5 и получаем 4. Это удобно считать с фишками, игрушками и фруктами.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— помнить связь между частью и целым. Когда одно слагаемое известно, второе можно найти сразу, без долгих догадок и лишних шагов.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находить неизвестное вычитанием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3220600"/>
            <a:ext cx="4141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примерах важно не путать, что уже дано, а что спрятано. Тогда решение становится понятным, а ответ — аккуратным и проверенным.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известно уменьшаемое и разность, неизвестное вычитаемое находят сложением. Например, в записи 7 − □ = 3 нужно найти число 4.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простая: 3 + 4 = 7. Значит, найденный ответ подходит. Здесь помогает обратное действие, как зеркальце для математики.
</a:t>
            </a:r>
            <a:endParaRPr lang="en-US" sz="10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0550" y="2611738"/>
            <a:ext cx="3958500" cy="2083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00" y="2611738"/>
            <a:ext cx="3958500" cy="20836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Окошко в примере как маленькая тайна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680500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деталь встала на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записи □ − 2 = 5 найти верное число, пример сразу становится целым. Получается ощущение, будто потерянный кусочек конструктора наконец нашёлся. Такой образ помогает не бояться неизвестного, а относиться к нему как к интересной задаче.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7425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Число, которое спряталось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Окошко в примере действует как маленькая шкатулка с секретом: внутри лежит пропущенное число. Ребёнок видит 4 + □ = 9 и понимает, что нужно открыть тайну с помощью действия. Это похоже на поиск нужной детали среди кубиков.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Известное и неизвестное в простых задачах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текстовой задаче известное обычно находится в условии. Это числа, предметы и действия, которые уже написаны и не требуют поиска.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Неизвестное скрывается в вопросе. Именно его нужно найти, чтобы задача получила ответ, а история с карандашами или игрушками завершилась.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сказано: «У Коли было 8 карандашей. Он подарил 3. Сколько осталось?», то 8 и 3 — известные данные.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запутаться, полезно сначала подчеркнуть числа и затем прочитать вопрос. Так легче отделить данные задачи от того, что ещё нужно узнать.
</a:t>
            </a:r>
            <a:endParaRPr lang="en-US" sz="9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действий нужно для ответа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4100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читаем условие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Смотрим, что уже известно и что спрашивается. Без этого легко выбрать не то действие и пойти не в ту сторону.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75619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выбираем ход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задаче одно действие, достаточно сложения или вычитания. Если шагов больше, решение строится по порядку, без спешки.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987147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проверяем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ответ с условием и смотрим, подходит ли он. Проверка помогает заметить ошибку и спокойно исправить её.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условия к ответу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школьник идёт от данных задачи к проверенному ответу.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6856" y="1492488"/>
            <a:ext cx="261188" cy="298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6000" y="2503075"/>
            <a:ext cx="282900" cy="28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000" y="3514088"/>
            <a:ext cx="282900" cy="282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найденное неизвестное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1156850" y="1418400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Подставь ответ в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вставь найденное число вместо окошка и реши пример заново. Если равенство получилось верным, значит неизвестное найдено правильно и можно смело переходить дальше.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156850" y="2421175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 обратное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сложения проверка идет вычитанием, а для вычитания — сложением. Такой способ помогает заметить ошибку и понять, почему ответ действительно подходит.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1156850" y="3432188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спокойным взглядом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пример кажется трудным, проверка особенно полезна. Она превращает сомнение в уверенность: ребенок видит, что число не просто угадано, а найдено по правилу.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Неизвестное в числовом ряду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63850" y="37034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Иногда ряд идет в обратном порядке или с другим шагом. Тогда неизвестное ищут, сравнивая соседние числа и проверяя, не нарушена ли закономерность.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63850" y="263894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числовом ряду нужно сначала заметить правило. Если числа растут на два, пропущенное значение тоже находится по этому шагу, как в ряду 2, 4, 6, □, 10.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известны оба числа, сравнение становится быстрым и понятным. Ребенок видит, где разница, и легче замечает, какое число больше или меньше.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8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 учебного материала по теме сравнения чисел во 2 классе
</a:t>
            </a:r>
            <a:endParaRPr lang="en-US" sz="658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34
</a:t>
            </a:r>
            <a:endParaRPr lang="en-US" sz="5995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31, потому что десятков одинаково, а единиц на три больше.
</a:t>
            </a:r>
            <a:endParaRPr lang="en-US" sz="149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Неизвестное в задачах на мерки и величины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задачах на длину неизвестным может быть часть отрезка, ленты или полоски. Тогда нужно понять, сколько уже известно и что осталось найти.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задачах на массу или количество предметов неизвестное тоже скрывается в условии. Чтобы его найти, важно соотнести величину целого и отдельной части.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Такой поиск учит аккуратно работать с сантиметрами, килограммами и другими мерками. Ребенок начинает видеть, что число всегда связано с конкретным предметом или действием.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при поиске неизвестного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00" y="153090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Сначала нужно внимательно прочитать условие, а не хвататься за первое действие. Иначе можно решить совсем не ту задачу и получить неверный ответ.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224037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Важно не путать, что дано, а что требуется найти. Если перепутать известное и неизвестное, пример станет похож на пазл без подходящего кусочка.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564100" y="2953537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Еще одна ошибка — не сделать проверку. Тогда число может выглядеть красиво, но не подойти по смыслу или не дать верное равенство.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564100" y="3673702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Помогают аккуратная запись, короткий план и спокойная проверка. Эти три шага спасают от лишних ошибок лучше любого волшебства.
</a:t>
            </a:r>
            <a:endParaRPr lang="en-US" sz="9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Известное и неизвестное в классе и дома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ребенок тоже встречает неизвестное: сколько кубиков осталось, сколько страниц еще читать, сколько яблок лежит в корзине. Значит, математика помогает в обычных делах каждый день.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эта тема появляется в примерах, устном счете и коротких задачах про игрушки, карандаши, фрукты и конфеты. Учебник как будто тренирует маленького следопыта.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4169" y="2021350"/>
            <a:ext cx="186563" cy="298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41913" y="2057440"/>
            <a:ext cx="282900" cy="2263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37838" y="2029150"/>
            <a:ext cx="282900" cy="282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математика любит вопросы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564100" y="2546750"/>
            <a:ext cx="20427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показывает цель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в задаче сразу подсказывает, что именно нужно найти. Без него ребенок видит только данные, а с ним понимает, куда двигаться и что считать.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2760013" y="2546750"/>
            <a:ext cx="20427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 помогают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«сколько», «какой», «на сколько» работают как маленькие фонарики. Они освещают неизвестное и помогают выбрать нужное действие без лишней путаницы.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955938" y="2546750"/>
            <a:ext cx="20427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ведет к ответу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есть вопрос, есть и путь решения. Математика становится похожей на поиски клада: сначала ищем подсказки, потом находим число, которое все объясняет.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тема помогает учиться дальше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Понимание известного и неизвестного готовит к уравнениям. Ребенок уже знает, что пропущенное число можно найти по правилу, а не только угадыванием.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задачах в несколько действий этот навык особенно полезен. Он помогает не терять данные и шаг за шагом идти от условия к ответу.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То же умение нужно и с большими числами. Если ребенок умеет видеть связь между данными, ему легче рассуждать и проверять себя.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темы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известные данные складываются в понятную картину, ответ находится легче. Так математика превращается в аккуратный поиск, где каждое число занимает свое место.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Известное — это все, что уже дано в задаче: числа, слова и условия. Неизвестное — это то, что спряталось и ждет, когда его найдут.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0288" y="433000"/>
            <a:ext cx="3987773" cy="4298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38868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известного к ответу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ребенок умеет замечать данные, выбирать действие и проверять результат, математика перестает пугать. Она становится понятной, а поиск неизвестного — почти увлекательной игрой.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2026-05-20T15:26:01Z</dcterms:created>
  <dcterms:modified xsi:type="dcterms:W3CDTF">2026-05-20T15:26:01Z</dcterms:modified>
</cp:coreProperties>
</file>