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задаёт структуру, ускоряет поиск и делает текст на экране удобным для чтения и навигации.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Стилевое оформление заголовков в информатике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заголовки в цифровых материалах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текстовых редакторах, презентациях, таблицах, на сайтах и в электронных учебниках заголовки помогают быстро ориентироваться. Для 8 класса важно уметь работать со шрифтами, абзацами, цветом и выравниванием в реальных заданиях.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заголовка в электронном документе
</a:t>
            </a:r>
            <a:endParaRPr lang="en-US" sz="241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сообщает тему раздела и показывает границу между смысловыми частями. Когда заголовки расставлены по уровням, читать и пересказывать материал становится намного проще.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иерархию: название работы, раздел, подзаголовок и подпункты. Такая структура помогает не путать главное и второстепенное и быстрее понимать, что где начинается.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оформленные заголовки сокращают время поиска нужной информации и снижают утомляемость чтения с экрана. Кроме того, текст выглядит аккуратнее и воспринимается целостно.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заголовка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задают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чтения основного текста зритель замечает размер букв, их форму и начертание. Один и тот же заголовок может выглядеть строго, дружелюбно или торжественно — всё решают настройки оформления.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стиль усиливают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один и тот же текст в школьной презентации, на сайте новостей и в электронном учебнике. Разные варианты шрифтов и цвета заставляют по-разному воспринимать важность раздела.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заметность заголовка
</a:t>
            </a:r>
            <a:endParaRPr lang="en-US" sz="281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заголовок «не терялся», на практике в первую очередь проверяют размер, затем читаемость за счёт контраста и достаточные отступы вокруг.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приём почти никогда не спасает: сильнее всего заметность создают размер, контраст и пустое пространство.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визуальной читаемости (без конкретной статистики).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оформления заголовка
</a:t>
            </a:r>
            <a:endParaRPr lang="en-US" sz="251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работают вместе: изменение одного элемента влияет на то, как воспринимается весь заголовок. Если настройки согласованы, иерархия становится очевидной сразу.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дают сочетания настроек: выделение держится не на одном параметре, а на их согласованности.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рекомендации по оформлению текста на экранах (обобщение).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и читаемость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засечек для экранов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Шрифты без засечек часто выбирают для школьных презентаций и материалов на экране. Они обычно лучше читаются с монитора из‑за более простых форм букв.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 букв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учебных документов важны ясные контуры и минимум лишнего декора. Когда буквы одинаково чёткие, заголовки остаются понятными при разном размере.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чёткость при разной величине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заметные буквы помогают сохранять иерархию: главный заголовок виден, а подзаголовки не «слипаются» с основным текстом. Это особенно важно при масштабировании.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важнее дизайна
</a:t>
            </a:r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шрифт не должен мешать чтению. Сравните варианты: если при изменении размера ухудшается различимость букв, лучше выбрать более нейтральный вариант.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заголовок обычно делают крупнее текста примерно в 1,5–3 раза. Не менее важно сохранить заметный отступ между заголовком и следующим абзацем.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пропорция помогает заголовку сразу отделяться от основного текста и удерживать порядок разделов.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1,5–3
</a:t>
            </a:r>
            <a:endParaRPr lang="en-US" sz="6621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рекомендации по оформлению материалов для чтения с экрана.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удобный заголовок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настройки стиля: от роли заголовка до проверки читаемости на экране.
</a:t>
            </a:r>
            <a:endParaRPr lang="en-US" sz="15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Синий: спокойная деловитость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заголовок часто воспринимается как аккуратный и «рабочий», поэтому он хорошо подходит для учебных разделов и отчётов. На контрастном фоне такие заголовки заметны без лишнего давления на внимание. Это удобно при длинных материалах.
</a:t>
            </a:r>
            <a:endParaRPr lang="en-US" sz="1498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Красный: акцент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заголовок привлекает взгляд быстрее, потому что ассоциируется с важным и активным сигналом. Его используют точечно: для тем, правил или предупреждений. Если красный встречается слишком часто, внимание рассеивается и теряется ясная структура.
</a:t>
            </a:r>
            <a:endParaRPr lang="en-US" sz="1469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средство выделения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заголовка на разных фонах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крупные буквы не спасают, если яркость текста и фона близка. Тогда границы символов теряются, а чтение требует больше времени и усилий.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сочетания с максимальной разницей яркости. При слабом контрасте заголовок становится визуально «растворённым», и пользователю сложнее быстро найти нужный раздел.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читаемости (условные баллы), подготовлено 2026-05-12.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и расположение на странице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выравнивание чаще выбирают для учебных документов и отчётов: текст начинается с понятной точки, а заголовки легко читать построчно и сравнивать между разделами.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Центрирование хорошо подходит для титульных слайдов и объявлений: оно создаёт визуальный центр и ощущение завершённости, но требует аккуратного размера, чтобы не перегружать страницу.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заголовок встраивают в сетку макета: выравниваются отступы, поля и интервалы. Это поддерживает порядок, помогает сохранять единый стиль и ускоряет навигацию по документу.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616" y="1038300"/>
            <a:ext cx="380861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распространённые приёмы влияют на восприятие заголовков и какие проблемы возникают при их чрезмерном использовании.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работает согласованность: один акцент, контролируемая насыщенность и умеренные эффекты. Ошибка чаще всего не в одном приёме, а в их сумме и отсутствии общего правила для заголовков.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рекомендаций по оформлению документов для уроков информатики, 2026-05-12.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 неудачные решения в оформлении
</a:t>
            </a:r>
            <a:endParaRPr lang="en-US" sz="25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заголовок должен быть лаконичным и однозначным: читатель видит структуру главы и быстро ориентируется. Обычно ценятся строгие форматы и стабильная иерархия уровней: тема, раздел, пункт.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презентации уместны более крупные размеры и аккуратные цветовые акценты. Заголовок здесь выполняет роль ориентира для аудитории: он помогает следить за ходом урока и не терять контекст.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веб-странице заголовок часто работает как элемент навигации: по нему пользователь решает, продолжать ли чтение. Поэтому важно соблюдать единые правила оформления и не смешивать стили разных разделов.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отчёте или докладе заголовки разделяют текст на смысловые блоки и облегчают поиск. Поскольку документ часто просматривают «по диагонали», ясность и постоянство параметров оформления особенно важны.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в разных видах учебных материалов
</a:t>
            </a:r>
            <a:endParaRPr lang="en-US" sz="27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оформлении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мелкий шрифт, слабый контраст и чрезмерные декоративные эффекты ухудшают читаемость. Ещё одна частая проблема — несколько несогласованных шрифтов: в таком тексте трудно понять, где начинается новая смысловая часть.
</a:t>
            </a:r>
            <a:endParaRPr lang="en-US" sz="1584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о едином наборе правил для всех заголовков в документе: разные отступы, разная цветовая логика и «случайные» размеры ломают иерархию. Парные примеры помогают увидеть разницу между аккуратным и перегруженным дизайном.
</a:t>
            </a:r>
            <a:endParaRPr lang="en-US" sz="1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читаемости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читаемости обычно складывается из нескольких факторов. Например, уменьшение размера почти всегда усиливает эффект слабого контраста и приводит к «слипанию» букв.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оценке наибольшее влияние имеет контраст, затем идут размер и плотность текста. Простое оформление с ясной иерархией чаще всего даёт самый заметный эффект для читателя.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классификация трудностей чтения (условные баллы), 2026-05-12.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заголовков в одном документе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файле важно использовать одинаковое семейство шрифтов и придерживаться понятной иерархии: главный заголовок, затем разделы и подзаголовки. Так читатель быстрее распознаёт структуру.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отступы и интервалы создают предсказуемую разметку. Когда расстояние между заголовком и текстом не меняется «вразнобой», взгляд меньше устает и реже требуется возвращаться к началу.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Акцентный цвет лучше делать повторяющимся и контролируемым: он связывает заголовки по смыслу и уровню. Единый стиль особенно полезен в презентациях, рефератах и учебных проектах.
</a:t>
            </a:r>
            <a:endParaRPr lang="en-US" sz="13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заголовка перед сохранением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чек-лист качества оформления заголовков, 2026-05-12.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хорошего заголовка
</a:t>
            </a:r>
            <a:endParaRPr lang="en-US" sz="295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должен быстро выделяться на странице за счёт читаемого начертания, достаточного размера и ясного отличия от основного текста. Тогда структуру легко увидеть с первого взгляда.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должна отвечать на вопрос «о чём раздел?» без лишних слов. Чем точнее заголовок, тем проще ориентироваться при просмотре конспекта, презентации или документа.
</a:t>
            </a:r>
            <a:endParaRPr lang="en-US" sz="119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(работа, раздел, подпункт) распознаются по размеру и стилю. Когда иерархия последовательна, читатель быстро понимает, что является названием, а что относится к тексту.
</a:t>
            </a:r>
            <a:endParaRPr lang="en-US" sz="114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1–2 шрифта, умеренный цвет и стабильные интервалы. Тогда заголовки выглядят аккуратно и не «спорят» между собой, повышая удобство чтения.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— это часть цифровой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Стилевое оформление заголовков в информатике помогает не только «красиво оформить», но и удобно работать с информацией. Шрифт, размер, цвет, выравнивание и интервалы вместе формируют понятный документ для учебных проектов.
</a:t>
            </a:r>
            <a:endParaRPr lang="en-US" sz="4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2026-05-12T13:56:54Z</dcterms:created>
  <dcterms:modified xsi:type="dcterms:W3CDTF">2026-05-12T13:56:54Z</dcterms:modified>
</cp:coreProperties>
</file>