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природы Африки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пустынь, саванн, лесов и высоких гор.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природное богатство Африки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тянется через экватор и тропики, поэтому тепло и влага распределяются очень неравномерно. Рельеф, океанические течения и расстояние от моря тоже создают заметные природные различия.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Африки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Африке круглый год жарко и влажно. Частые дожди поддерживают густую растительность и создают условия для лесов с очень богатым животным миром.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зона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севера и юга материка лежит в тропиках. Здесь тепло сохраняется почти весь год, но количество осадков резко меняется от района к району.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области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местах осадков настолько мало, что месяцы могут проходить почти без дождей. Именно поэтому огромные территории северной Африки заняты пустынями.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Пустынный климат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окраинах материка климат мягче, чем в тропиках. Здесь встречаются сухое лето и более влажная зима, что влияет на состав растений и животных.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осадков в природных зонах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количестве осадков определяет, где могут расти густые леса, а где сохраняются только редкие растения и засухоустойчивые виды.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 получает территория, тем богаче и гуще её растительность.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по природным зонам Африки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 — крупнейшая пустыня мира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45600" y="1600552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занимает около 9 млн км² и простирается через север Африки. Это одна из самых суровых природных областей на Земле.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размеры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5600" y="4562027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оазисах растут финиковые пальмы и другие влаголюбивые растения. Такие участки особенно важны, потому что вокруг них возможна жизнь и хозяйственная деятельность людей.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5600" y="4276350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оазисов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545600" y="3821658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верблюды, фенек, ящерицы, змеи и скорпионы. Они умеют экономить воду, прятаться от жары и передвигаться по песку или каменистой почве.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5600" y="353598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5600" y="3081289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Сахары — очень малое количество влаги. Постоянные водоёмы редки, поэтому жизнь сосредоточена в отдельных оазисах и возле колодцев.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545600" y="2795613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45600" y="2340921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поверхность пустыни сильно нагревается, а ночью быстро остывает. Такие перепады требуют особой выносливости от растений, животных и человека.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545600" y="205524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 температуры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 — самые большие открытые пространства Африки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занимают огромные площади Восточной, Центральной и Южной Африки. Здесь чередуются влажный и сухой сезоны, поэтому природа заметно меняется в течение года.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 сезонность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дождей трава вырастает очень быстро и образует высокие травяные пространства. Это создаёт кормовую базу для многих травоядных животных и привлекает хищников.
</a:t>
            </a:r>
            <a:endParaRPr lang="en-US" sz="795" dirty="0"/>
          </a:p>
        </p:txBody>
      </p:sp>
      <p:sp>
        <p:nvSpPr>
          <p:cNvPr id="15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трав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саванн типичны акации и баобабы. Эти растения хорошо приспособлены к жаре и нехватке влаги, а их внешний вид легко запоминается.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растения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саваннах живут слоны, жирафы, зебры, антилопы, львы и гепарды. Многие животные кочуют на большие расстояния, следуя за водой и свежей травой.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саванн умеют переносить жару и засуху, а также быстро перемещаться по открытой местности. Это помогает им находить пищу и избегать опасности.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Африки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климат, растения и животные связаны между собой в разных частях материка.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Африки различаются прежде всего по количеству тепла и влаги.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Африки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лесах бассейна Конго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бассейна Конго образуют огромный зелёный массив в Центральной Африке. Здесь деревья растут в несколько ярусов, а нижний ярус почти всегда скрыт в тени и влажном воздухе.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мир под кронами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редких животных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лесах живут гориллы, шимпанзе, окапи и лесные слоны. Многие животные держатся в труднодоступных местах, где густая растительность помогает им находить пищу и укрытие.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тепло и частые дожди делают этот регион особенно богатым по числу видов. Лианы, эпифиты и насекомые образуют сложную природную систему, которая очень чувствительна к изменениям.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круглый год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формирует природу Африки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положение материка и океанические течения влияют на распределение тепла и влаги.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136265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110465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156905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157303"/>
            <a:ext cx="46440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9968" y="1157303"/>
            <a:ext cx="449888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реки и озёра Африки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длинных рек мира. Она издавна связывает разные районы северо-восточной Африки и играет важную роль для жизни людей.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река Западной Африки. Она важна для поселений, земледелия и перевозок, особенно там, где не хватает других источников воды.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озёра известны большими глубинами и высокой природной ценностью. Они входят в число самых значительных пресных водоёмов материка.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Танганьика и Ньяса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полноводная река Африки. Её воды питают влажные леса бассейна Конго и поддерживают богатый животный мир региона.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озеро Африки по площади. Оно служит важным водным резервуаром и поддерживает жизнь людей, рыб и птиц.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Виктория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крупных животных с природными зонами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природная зона Африки создаёт свои условия: одни виды нуждаются в открытых пространствах, другие — в густом лесе или воде рядом.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животных не случайно: пища, укрытие и доступ к воде определяют, где именно они могут жить и размножаться.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справочным сведениям о местах обитания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75" y="154571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304960"/>
            <a:ext cx="468000" cy="41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растения Африки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ствол баобаба накапливает воду, поэтому дерево дольше переносит засуху. Оно стало одним из самых узнаваемых символов африканских саванн и редколесий.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акации мелкие листья и колючки, которые помогают уменьшить испарение влаги и защищают растение от поедания животными. Такие деревья хорошо приспособлены к жаркому климату.
</a:t>
            </a:r>
            <a:endParaRPr lang="en-US" sz="1276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Акация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лесах растут пальмы, лианы и каучуконосы, а в сухих районах встречаются суккуленты и растения с жёсткими листьями, сохраняющими влагу.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засушливые растения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Финиковая пальма особенно важна для оазисов, где вода близка к поверхности. Её плоды служат пищей людям, а само растение помогает поддерживать жизнь в пустыне.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Финиковая пальма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 горах Африки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нижних склонах гор Килиманджаро, Кении и Рувензори природа похожа на соседние равнины: здесь встречаются саванны или влажные леса, а условия определяются теплом и достатком влаги.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подножья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самых высоких участках, особенно на Килиманджаро, можно увидеть снег и ледники. Это наглядно показывает, что даже в жаркой Африке в горах бывают почти полярные условия.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 леса редеют, появляются луга, кустарники и каменистые участки. Растениям приходится выдерживать сильный ветер, холодные ночи и более короткий вегетационный период.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пояс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температура становится ниже, поэтому саванные сообщества сменяются горными лесами. Деревья здесь уже ниже и гуще, а влажность часто остаётся высокой из-за облаков и туманов.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высоты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67108"/>
            <a:ext cx="4684800" cy="196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охраняемые виды Африки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редкие животные страдают от сокращения мест обитания и прямого преследования человеком.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 видах и угрозах их сохранению; обобщение данных природоохранных организаций.
</a:t>
            </a:r>
            <a:endParaRPr lang="en-US" sz="1397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уязвимости видов — изменение природных условий и давление человека. Без охраны ареалов и борьбы с браконьерством численность животных продолжает снижаться.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заповедники Африки
</a:t>
            </a:r>
            <a:endParaRPr lang="en-US" sz="295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начали выделять территории, где ограничивали охоту и вырубку лесов. Это помогло сохранить важные природные участки и редких животных.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стали известны крупные национальные парки, где защищают миграции животных, саванны, леса и места обитания исчезающих видов.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Серенгети, Крюгер, Вирунга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сегодня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эти территории важны не только для природы, но и для науки, туризма и местных жителей. Их главная задача — сохранить природные комплексы как можно дольше.
</a:t>
            </a:r>
            <a:endParaRPr lang="en-US" sz="10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природе Африки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леса бассейна Конго, районы Сахеля и места обитания крупных животных, зависящих от больших пространств и воды.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процессы, которые быстро меняют среду обитания: уничтожение лесов, истощение почв и сокращение численности животных.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ЮНЕП, WWF и школьного курса географии; оценочная шкала важности угроз.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сохраняют природное богатство Африки
</a:t>
            </a:r>
            <a:endParaRPr lang="en-US" sz="2602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9625" y="1902080"/>
            <a:ext cx="2540100" cy="89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сохранить миграции животных, редкие леса и саванны. На таких участках ограничивают опасную деятельность и следят за состоянием экосистем.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9600" y="1424793"/>
            <a:ext cx="2540100" cy="396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парки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и высадка деревьев помогают удерживать почву, сохранять влагу и возвращать среду обитания животным. Это особенно важно в районах, где леса сильно сокращены.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животных особенно важна для слонов, носорогов и других редких видов. Патрули, законы и международное сотрудничество уменьшают риск незаконной охоты.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браконьерством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464900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жители поддерживают природоохранные проекты, сохранять природу легче. Экологический туризм и совместные программы дают доход и одновременно защищают природные богатства.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464875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местных жителей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1611188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необходимо в засушливых районах и там, где растёт население. Рациональное использование помогает людям и природе делить ограниченные ресурсы без лишнего ущерба.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611163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объекты мирового природного наследия
</a:t>
            </a:r>
            <a:endParaRPr lang="en-US" sz="2584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Серенгети: дорога миграций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Серенгети животные каждый год совершают большие переходы в поисках воды и свежей травы. Этот парк известен как одно из лучших мест для наблюдения за природными миграциями. Его охрана помогает сохранять открытые саванны и богатый животный мир.
</a:t>
            </a:r>
            <a:endParaRPr lang="en-US" sz="1099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Килиманджаро: гора над равниной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поражает тем, что на его склонах можно увидеть разные природные пояса, а выше — снег и ледники. Это редкий пример контрастов в пределах одного горного массива. Гора ценна и для науки, и для охраны природы.
</a:t>
            </a:r>
            <a:endParaRPr lang="en-US" sz="1099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Малави и долина Омо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Малави славится богатством рыб, а долина реки Омо — уникальными ландшафтами и природными сообществами. Эти территории важны как для изучения природы, так и для сохранения редких видов. Их защита поддерживает природное наследие всего материка.
</a:t>
            </a:r>
            <a:endParaRPr lang="en-US" sz="10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сохранение природы Африки важно
</a:t>
            </a:r>
            <a:endParaRPr lang="en-US" sz="299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экосистемы связаны с жизнью людей и почему их утрата опасна.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удивляет сочетанием пустынь, саванн, лесов, гор, рек и озёр. Это богатство делает материк особенным и требует бережного отношения, чтобы сохранить редкие виды и природные ресурсы.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природа, которую важно беречь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2026-06-02T13:25:17Z</dcterms:created>
  <dcterms:modified xsi:type="dcterms:W3CDTF">2026-06-02T13:25:17Z</dcterms:modified>
</cp:coreProperties>
</file>