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выделение и обмен веществ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 обмен веществ — базовые процессы для жизни и здоровья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выделение и обмен веществ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удаляет ненужные продукты обмена, а обмен веществ обеспечивает организм энергией и строительными веществами для роста и адаптации.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процесс обмена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сложные молекулы, высвобождая энергию, необходимую для жизнедеятельности клеток и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использует простые вещества для синтеза новых молекул, поддерживая восстановление и рост тканей.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 обмена, а АТФ служит универсальным переносчиком и источником энергии в клетках.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выделительной системы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регулирует водно-солевой баланс, способствуя поддержанию стабильного состава внутренней среды организма.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Удаляет из организма продукты обмена — мочевину, соли, воду и углекислый газ, предотвращая их накопление и вредное воздействие.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клетки от токсинов, вымывая из организма вещества, способные повреждать ткани и органы.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гомеостаз, сохраняющий условия, необходимые для нормального функционирования биохимических процессов.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выделения у человека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отфильтровывают кровь, образуют мочу и выводят растворённые отходы. Они играют ключевую роль в очистке организма от токсинов и поддержании баланса жидкости.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дыхания лёгкие удаляют углекислый газ и водяной пар, продукты обмена клеток. Это помогает поддерживать оптимальные условия для обмена веществ.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дополнительный орган выделения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поры кожи выделяется пот, содержащий воду, соли и малотоксичные вещества. Это помогает регулировать температуру тела и удалять отходы.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и удаление остатков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выводит непереваренные остатки пищи, обеспечивая очистку организма от твердых отходов и поддерживая пищеварение.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мочевыделительная система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почке содержится около миллиона нефронов — структурных единиц, выполняющих фильтрацию крови и образование мочи.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почки фильтруют примерно 150–180 литров крови и образуют 1–2 литра мочи, обеспечивая эффективное удаление отходов.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Моча по мочеточникам поступает в мочевой пузырь, где накапливается и периодически выводится наружу через мочеиспускательный канал.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отходов в процессе обмена веществ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отходов выводится почками, что подчёркивает их значимость для здоровья организма.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отвечают за основную очистку, тогда как лёгкие и кожа обеспечивают выведение газов и жидкости в меньшей степени.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выделении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охлаждает тело, предотвращая перегрев при высокой температуре окружающей среды и интенсивной физической активности.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регулируется нервной системой и гормонами, что обеспечивает адаптацию организма к изменениям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выделяет пот, содержащий воду, соли и небольшое количество мочевины, способствуя удалению излишков веществ.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87143"/>
            <a:ext cx="4873500" cy="18920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 и пути их выделения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соответствие между продуктами обмена и органами, через которые они выводятся из организма.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органов выделения обеспечивает поддержание чистоты и баланса внутренней среды.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водяной пар через устьица, что является частью процессов фотосинтеза и дыхания, поддерживающих их жизнедеятельность.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кристаллов минеральных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Оксалаты кальция накапливаются в вакуолях клеток, участвуя в регуляции обменных процессов и защите от избытка солей.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корнями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выделяют метаболиты в почву, влияя на микрофлору и обеспечивая обмен веществ между растением и окружающей средой.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животных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через пищу, преобразуя её в необходимые вещества. Основные продукты обмена — углекислый газ, аммиак и мочевина — выводятся наружу различными способами.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важную роль, растворяя питательные вещества и отходы, обеспечивая их транспортировку внутри организма для поддержания нормальных биохимических процессов.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выделения отходов у животных разнообразны: рыбы выделяют аммиак через жабры, земноводные используют кожу и почки, а насекомые — специализированные выделительные органы.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выделительных систем отражает приспособленность животных к среде обитания и обеспечивает поддержание гомеостаза и эффективное удаление токсичных веществ.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 в организме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биохимических процессов, обеспечивающих питание и выделение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стабильности внутренней среды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способность организма сохранять постоянство химического состава и физико-химических свойств внутренней среды, несмотря на внешние изменения.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и обмена взаимодействуют для удаления вредных веществ и поддержания оптимальных условий для работы ферментов и жизнедеятельности клеток.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гомеостаза приводит к сбоям в обменных процессах, снижению иммунитета и возникновению заболеваний, вплоть до угрозы жизни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выделения и обмена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продуктов обмена, таких как мочевина и аммиак, вызывает интоксикацию организма, ухудшая состояние тканей и органов и нарушая обменные процессы.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связан с неправильным усвоением и выделением глюкозы, что приводит к повышенному уровню сахара в крови и осложнениям в работе органов.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Почечная недостаточность вызывает увеличение содержания мочевины и креатинина в крови, что отражается отёками, общей слабостью и ухудшением самочувствия.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заболеваний обмена и выделения включают головные боли, тошноту и быструю утомляемость, требующие своевременного медицинского вмешательства.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обменных процессах организма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универсальный растворитель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питательные вещества и отходы метаболизма, обеспечивая их движение внутри клеток и тканей. Без неё биохимические реакции замедляются, что препятствует нормальному обмену веществ.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транспорт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кожу помогает контролировать температуру тела, а также способствует переноске кислорода и питательных веществ по кровеносной системе к клеткам и обратно.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организма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приводит к обезвоживанию и нарушению обменных процессов. Регулярное поступление жидкости важно для поддержания жизненно важных функций и выведения токсинов.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и температуры в ускорении обменных реакций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значительно ускоряют биохимические реакции, причем оптимальная температура активности у человека около 37°C, обеспечивающая максимальную эффективность.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ферментов и поддержание температуры тела играют решающую роль в поддержании быстрого и эффективного обмена веществ.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обмен и выделение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активизирует обмен веществ, увеличивая скорость расщепления питательных веществ и выделения энергии для работы мышц.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активности усиливается потоотделение, учащается дыхание и сердцебиение, что способствует более интенсивному выведению углекислого газа и воды.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помогают организму эффективнее очищаться от продуктов распада, улучшая общее состояние здоровья и выносливость.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его роль в обмене веществ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белками, жирами, углеводами, витаминами и минералами, необходимыми для роста и поддержания функций.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обеспечивают аминокислоты для построения клеток и ферментов, играя ключевую роль в ремонте тканей и иммунитете.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углеводы являются главным источником энергии, которая необходима для всех жизненных процессов и активной деятельности организма.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питательных веществ снижает скорость обменных процессов, ослабляет защитные силы организма и способствует развитию заболеваний.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81" y="1789450"/>
            <a:ext cx="164588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выделении и обмене веществ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воды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Ежесуточно человек теряет 1–2 литра воды через мочу, пот и дыхание, что важно учитывать для поддержания водного баланса и здоровья.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у рыб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продуктом обмена у рыб является аммиак, который быстро выводится через жабры, способствуя эффективному очищению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мочевая кислота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выделяют мочевую кислоту, что позволяет им экономить воду — важное приспособление к полётам и жизни в сухих условиях.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у зимующих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животные замедляют обмен веществ, впадая в спячку, что способствует экономии энергии и сохранению ресурсов в холодное время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выделения и обмена веществ для здоровья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обмена и выделения помогает поддерживать здоровье, предупреждать заболевания и вести активный образ жизни, важный для гармоничного развития и благополучия.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2026-05-08T15:58:57Z</dcterms:created>
  <dcterms:modified xsi:type="dcterms:W3CDTF">2026-05-08T15:58:57Z</dcterms:modified>
</cp:coreProperties>
</file>