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ответы без длинного сложения.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таблица умножения в 4 классе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считать быстрее, понимать одинаковые группы и увереннее решать задачи про покупки, игрушки, книги и команды.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6086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41749" y="1429640"/>
            <a:ext cx="403725" cy="461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знак умножения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593061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группы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593061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× говорит, что предметы собраны в равные группы. Например, 3×5 — это 3 группы по 5 предметов, а не просто длинное сложение по одному.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30536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множители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730536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число показывает, сколько групп есть, а второе — сколько предметов в каждой. Так легче понять запись и быстро составить пример в уме.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2: счёт парами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2 — это удобное удвоение. Если к числу добавить его ещё раз, получится быстрый ответ: 2×1=2, 2×2=4, 2×3=6.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предметы вокруг нас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строка легко запоминается на знакомых вещах. Две руки, два ботинка, две варежки или два колеса у велосипеда сразу подсказывают правильный счёт.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3 и 4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Тройки часто встречаются в наборах и рядах. Примеры 3×2=6 и 3×4=12 удобно проверять сложением: 3+3+3+3 даёт тот же результат.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Четвёрки тоже любят порядок. В примере 4×3=12 можно увидеть три одинаковые группы по четыре предмета, как коробки или ряды на полке.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эти строки между собой. Иногда ответ уже знаком по соседнему примеру, и тогда вспоминать его становится намного легче.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5: ответы с 0 и 5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строке на 5 ответы ведут себя очень послушно. Они заканчиваются на 5 или 0, как по линейке: 5, 10, 15, 20, 25.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особенность помогает быстро проверять себя. Если ответ оканчивается не на 0 и не на 5, стоит ещё раз посмотреть на пример.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6, 7, 8 и 9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строки требуют больше тренировок, зато у них есть опоры. Пример 6×6=36 помогает запомнить, что два одинаковых числа можно умножить сразу.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на 8 и 9 тоже любят повторения. Примеры 8×8=64 и 9×9=81 часто становятся якорями для памяти.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строке на 7 полезно искать знакомые пары, например 6×7=42. Такие примеры напоминают соседние ответы и помогают не растеряться.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трудно, лучше возвращаться к коротким примерам снова и снова. Тогда даже длинные строки постепенно становятся привычными, почти как любимая считалка.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множителей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поменять множители местами, ответ не изменится. 4×7 и 7×4 дают одно и то же число, поэтому часть примеров можно учить сразу парами.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экономит время и силы. Меньше повторов — больше уверенности, а это очень полезно на уроке и у доски.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делает таблицу аккуратной и симметричной. Сначала можно запомнить один пример, а второй уже вспоминается почти сам, как отражение в зеркале.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10 и на 0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 числу просто добавляют ноль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10 запоминается почти без усилий: к числу приписывается ноль. Поэтому 7×10=70, 3×10=30 и 10×8=80 читаются очень быстро, словно по щелчку пальцев.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ответе всегда пусто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умножить на 0, получится 0 — сколько бы предметов ни было до этого. 9×0=0 и 0×6=0 показывают, что в ответе ничего не остаётся, даже маленькой крошки.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503" y="1784025"/>
            <a:ext cx="483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5728" y="1784025"/>
            <a:ext cx="552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2865" y="1784025"/>
            <a:ext cx="552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умножение помогает делению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4×3=12, то 12:3=4 и 12:4=3. Деление помогает проверить умножение, а умножение — убедиться, что деление выполнено верно.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уверенности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таблицу, ученик быстрее решает простые задачи и меньше путается. Ответ находится спокойнее, а внимание остаётся на самой задаче, а не на долгом счёте.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группы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разложены поровну, деление становится понятнее. Таблица умножения подсказывает, сколько получится в каждой группе, если известно общее число.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учить таблицу без скуки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малого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5–7 примеров и повторяйте их несколько минут. Так мозг не устаёт, а ответы запоминаются спокойнее и увереннее.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с карточками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Закройте ответ ладонью, назовите пример вслух и проверьте себя. Карточки помогают быстро заметить, что уже выучено, а что ещё требует тренировки.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каждый день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учить понемногу, но регулярно. Короткие повторения каждый день дают прочный результат и не превращают математику в скучную обязанность.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вокруг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Считайте пуговицы, карандаши, кубики и другие предметы в группах. Когда умножение связано с реальными вещами, оно становится понятнее и интереснее.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появляются ошибки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ребята путают похожие примеры, когда множители стоят в другом порядке. Ещё ошибка появляется, если вместо умножения начинают долго складывать одинаковые числа по одному.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полезно читать пример вслух и сразу представлять группы предметов. Если ответ получается слишком долго, значит, стоит ещё раз повторить нужную строку таблицы.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Хитрости для запоминания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Произносите примеры в ритме и хлопайте в ладоши. Так числа звучат как маленькая считалочка, а запоминание идёт веселее и легче.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Придумывайте короткие стишки и связывайте ответы с образами. Чем смешнее или ярче подсказка, тем быстрее нужное число вспоминается на уроке.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Учите строки маленькими порциями: сначала на 2, потом на 5, затем на 10. Когда примеров немного, их проще удержать в памяти без путаницы.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в жизни вокруг нас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вещей лежит в порядке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часто встречаются аккуратные группы предметов: по две варежки, по четыре колеса, по пять тетрадей в стопке. Умножение помогает быстро узнать, сколько всего вещей, не пересчитывая каждую по отдельности.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посчитать дома и в школе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удобно считать ряды парт, окна или карандаши в коробке. Дома умножение помогает узнать, сколько конфет в упаковке или деталей в конструкторе. Получается почти как маленькая математическая суперсила.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300423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01749" y="1429640"/>
            <a:ext cx="346050" cy="461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таблица уже знакома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приходит быстро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пример решается сразу, без долгого пересчёта, значит, строка уже почти выучена. Быстрый ответ показывает уверенность и хорошую тренировку памяти.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больше не путают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короткой проверочной игре ребёнок не теряется и спокойно находит нужный ответ. Если ошибки редкие, таблица уже стала знакомой и полезной.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ответить вслух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легко называет ответ устно, он не только помнит число, но и понимает сам пример. Это хороший знак, что знания стали прочными.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строках полезно держаться за ответы-«якоря»: 7×7=49, 8×8=64, 9×9=81. Они помогают вспоминать соседние примеры быстрее.
</a:t>
            </a:r>
            <a:endParaRPr lang="en-US" sz="258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7, 8 и 9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строки чаще всего требуют больше повторений и помогают проверить, насколько крепко выучена таблица.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 теме «Таблица умножения»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Мини-правила, которые всегда работают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58495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складываются одинаковые числа, их можно записать как умножение. Например, 5+5+5 превращается в 5×3, и считать становится короче.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35900" y="336580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Порядок множителей можно менять, а ответ остаётся тем же. Ещё полезно помнить, что при умножении на 1 число не изменяется, как в примере 8×1=8.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таблица умножения нужна дальше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 нахождении площади нужно быстро считать одинаковые части, например ряды и столбцы. Таблица умножения помогает не отвлекаться на лишние вычисления.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Быстрый счёт полезен и на уроках, и в жизни. Он помогает решать задачи увереннее и тратить меньше сил на простые вычисления.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 работе с дробями и большими числами умножение помогает не теряться. Оно делает вычисления короче и освобождает внимание для более сложных шагов.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задачах на скорость и время часто приходится умножать и делить числа. Чем лучше выучена таблица, тем легче понять условие и ответить правильно.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примеры для повторения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разминка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2×3=6 и 3×4=12 отлично подходят для быстрой разминки. Они простые, но помогают вспомнить правило и настроиться на работу без лишнего напряжения.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 скуки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вот 5×5=25 и 9×9=81 уже похожи на маленькие вызовы. Такие примеры удобно повторять в конце урока, чтобы проверить, что таблица хорошо держится в памяти.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— надёжный помощник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делает счёт быстрее, помогает замечать закономерности и уверенно решать задачи. Если тренироваться понемногу, таблица становится не трудной темой, а настоящим математическим помощником.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2026-05-24T10:34:04Z</dcterms:created>
  <dcterms:modified xsi:type="dcterms:W3CDTF">2026-05-24T10:34:04Z</dcterms:modified>
</cp:coreProperties>
</file>