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связи формируют экосистемы и влияют на выживание и развитие видов.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Кому выгодны межвидовые взаимоотношения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межвидовых отношений в природе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взаимоотношения лежат в основе экологического равновесия, формируя пищевые сети и способствуя адаптациям. Эволюция видов тесно связана с их взаимодействиями в природе.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соперничают за ограниченные ресурсы — пищу, пространство или свет, что определяет их выживаемость и распределение.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получает пользу без вреда для другого, как эпифиты на деревьях или рыба-прилипала на акуле.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извлекает пользу, нанося ущерб хозяину, что способствует отбору устойчивых организмов.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выгода сторон, например, опыление растений насекомыми, усиливает устойчивость экосистем.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охотится на другой, что регулирует численность популяций и влияет на пищевые цепи экосистем.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межвидовых взаимоотношений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10229"/>
            <a:ext cx="4348200" cy="26408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межвидовых отношений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формами с примерами и влиянием на участников.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способствует устойчивости, в отличие от конкуренции и паразитизма.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по биологии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мутуализма в природе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переносят пыльцу, обеспечивая размножение растений. Растения дают нектар — пищу опылителям. Такое взаимовыгодное сотрудничество поддерживает устойчивость экосистем.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цветков насекомыми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в корнях клевера и обеспечивают его азотом, необходимым для роста. Растение обеспечивает бактерии углеводами, что является взаимовыгодным сотрудничеством.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и азотфиксирующие бактерии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снабжают дерево водой и минералами, деревья обеспечивают углеводами грибы. Этот симбиоз улучшает рост и выживаемость растений в сложных условиях.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союз грибов и деревьев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получают ресурсы за счёт хозяев, снижая их здоровье и жизнеспособность, что влияет на динамику популяций.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стимулирует естественный отбор, способствуя появлению устойчивых форм и иммунитета у хозяев.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паразитизма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взаимоотношений может контролировать распространение заболеваний и поддерживать баланс в экосистемах.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комменсализма в природе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закрепляется на теле акулы, получает пищу и защиту, не нанося вреда хозяину. Это классический пример взаимовыгодного безвредного сосуществования.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Рыба-прилипала и акула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используют деревья как опору, не забирая у них ресурсов, что показывает типичные черты комменсализма в тропических лесах.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на стволах деревьев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разлагают органический материал, используя его для питания, при этом не нанося вреда другим живым организмам в экосистеме.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Грибы-сапротрофы на мёртвом материале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способствует вытеснению менее приспособленных видов или их перемещению в другие экологические ниши.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стимулирует специализацию видов, что усиливает разделение ресурсов и уменьшает прямое соперничество.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конкуренции между видами на сообщества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конкуренция формирует биоразнообразие и способствует адаптации к изменяющимся условиям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волки и лисы борются за пищу, сосны и дубы конкурируют за световую энергию в лесах.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видов межвидовых отношений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и паразитизм наиболее распространены, отражая сложные и разнообразные связи в природе.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взаимовыгодных и односторонних связей указывает на их ключевую роль в экосистемах.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значимость межвидовых связей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пчёлами повышает урожайность сельхозкультур на 30-50%, напрямую влияя на продовольственную безопасность.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микроорганизмы применяются для биоремедиации — очистки воды и почв, открывая новые возможности в биотехнологии.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улучшает рост растений и снижает необходимость в химических удобрениях, что повышает экологичность сельского хозяйства.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последствия межвидовых взаимоотношений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взаимодействий между видами стимулировало адаптивные изменения, направленные на улучшение совместного существования в изменяющихся условиях среды.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коэволюционных процессов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взаимодействие побуждало появление новых биохимических и морфологических черт, повышающих шансы видов на успешное сосуществование и выживание.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адаптаций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Возбудители болезней вызвали эволюционный отбор, стимулируя формирование устойчивых иммунных защит у хозяев, что повлияло на разнообразие видов и их выживаемость.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иммунных систем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уникальных анатомических и поведенческих признаков у опылителей и растений усилило их взаимозависимость и эффективность взаимовыгодного сотрудничества.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специализированных форм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фундамент формирования новых биологических уровней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возникли в результате эндосимбиоза древних бактерий с прокариотами. Эта интеграция позволила клеткам эукариот эффективнее получать энергию, что открыло путь к сложной клеточной организации.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митохондрий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симбиогенеза стал ключевым этапом эволюции, обеспечив переход от простых прокариот к сложным эукариотическим организмам с разнообразными функциями и отделёнными органеллами.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Симбиогенез и эукариоты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Цианобактерии, вступившие в симбиоз с примитивными растительными клетками, образовали хлоропласты. Это дало возможность фотосинтеза и сформировало основу растительного царства.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хлоропластов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взаимодействия создают устойчивые пищевые цепи, которые способствуют равновесию экосистем и минимизируют риск внезапных экологических сбоев.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эффекты межвидовых связей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и разнообразнее связи между видами, тем выше способность экосистем сопротивляться изменениям и сохранять стабильные функции.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сети взаимозависимостей на коралловых рифах и в тропических лесах обеспечивают экологическую устойчивость и устойчивость биоценозов.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634156"/>
            <a:ext cx="4348200" cy="24746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межвидовых связей в разнообразных биомах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межвидовых взаимоотношений, преобладающих в различных экосистемах.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с высоким биоразнообразием демонстрируют сложные и разнообразные межвидовые отношения, поддерживающие устойчивость и адаптивность экосистем.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наблюдения и исследования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межвидовых отношений на биоразнообразие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важных видов из сети ведёт к цепной реакции снижения разнообразия и ухудшению устойчивости экосистемы.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утраты ключевых видов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видов стимулирует появление новых адаптаций и форм, ускоряя процессы видообразования и расширение биологического разнообразия.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видообразования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и комменсализм усиливают взаимосвязи, способствуя стабилизации сложных сообществ и сохранению разнообразия видов.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экосистемных сетей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межвидовые связи: разрушение и восстановление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видов, как кролики в Австралии, вызвало дестабилизацию местных сообществ. Это приводит к сокращению коренных видов и изменению сетей питания.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интродукции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симбиотических микроорганизмов помогает очищать загрязнённые среды и восстанавливать нарушенные экосистемы, создавая новые устойчивые взаимосвязи.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Биоинженерия и восстановление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способна как ослаблять, так и укреплять естественные межвидовые связи, что требует осознанного управления природными ресурсами.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влияния человека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взаимоотношения в городской экосистеме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формирует уникальные связи между синантропными видами, такими как голуби и воробьи, которые используют человеческую инфраструктуру для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приводит к росту количества межвидовых связей, формируя новые экологические сообщества с высокой динамикой взаимодействий.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проявляется в сотрудничестве домашних животных с микроорганизмами, приспособившимися к бытовой среде человека.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 насекомыми и мелкими грызунами облегчают адаптацию к антропогенным условиям и расширяют экологические ниши.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зависимости между видами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достигает максимума при полной специализации, при которой ни один из видов не может существовать отдельно.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чем выше специализация, тем более тесна и обязательна связь между видами, укрепляя коэволюционные отношения.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Биоэкологические исследования, 2023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выгодных межвидовых связей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механизмы и адаптивные изменения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Выгодные межвидовые взаимоотношения обеспечивают жизнеспособность экосистем. Осознание их значения необходимо для сохранения природы и прогресса в науке, технологиях и сельском хозяйстве будущего.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связи — фундамент устойчивого развития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2026-05-09T23:29:00Z</dcterms:created>
  <dcterms:modified xsi:type="dcterms:W3CDTF">2026-05-09T23:29:00Z</dcterms:modified>
</cp:coreProperties>
</file>