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видоизменения надземных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необычных форм побегов и их значимости в жизни растений.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видоизменений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ботаники впервые заметили необычные побеги при микроскопических исследованиях. Позже выяснилось, что изменения структуры стеблей помогают растениям лучше выживать в сложных условиях, таких как засуха или конкуренция.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побега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состоит из стебля, узлов, междоузлий, листьев и почек. Узлы — места роста листьев и боковых побегов, а междоузлия соединяют их между собой.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элементов побега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обеспечивает опору и транспорт веществ, а почки отвечают за рост растения. Изменения в этих структурах служат основой для видоизменённых побегов.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обычного побега растения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побеги с изменённой формой или функцией, адаптирующие растения к окружающей среде различными способами.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для защиты от врагов и неблагоприятных условий, предотвращая повреждения и обеспечивая безопасность.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видоизменённые побеги накапливают питательные вещества и способствуют размножению без участия семян.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способны выполнять фотосинтез, поддерживать рост или улавливать влагу и питание для растения.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видоизменённые надземные побеги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видоизменённых побегов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типами побегов, их функциями и примерами растений, иллюстрируя разнообразие 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видоизменённых побегов связано с их адаптивными функциями в разных условиях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ботанической литературы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гибкие побеги, которые обвиваются вокруг опор, помогая растениям зафиксироваться и подниматься вверх для лучшего доступа к свету.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развиваются из боковых побегов или листьев у таких растений, как горох и виноград, предотвращая затенение и усиливая конкуренцию за ресурсы.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Усики: особенности и функции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Колючки: защитные структуры растения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представляют собой жесткие видоизменённые побеги, защищающие растение от поедания животными и препятствующие повреждению нежных тканей.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сократят испарение влаги, что особенно важно в засушливых условиях, повышая устойчивость растений к дефициту воды.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встречаются у боярышника, акации и ежевики, обеспечивая их эффективную защиту и выживание в различных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Кладодии: побеги — заменители листьев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 — уплощённые зелёные побеги, выполняющие фотосинтез и заменяющие листья, которые редуцированы или полностью отсутствуют у растений, таких как кактус и аспарагус.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видоизменение снижает площадь испарения воды, что является важной адаптацией к засушливому климату, обеспечивая эффективное использование ресурсов.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Филлодии: расширенные черешки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Филлодии австралийской акации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австралийской акации настоящие листья часто не развиваются, а их функцию берут на себя расширенные черешки — филлодии. Они активно фотосинтезируют и помогают снижать испарение воды, защищая растение от перегрева.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филлодий в адаптации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Филлодии представляют собой адаптацию к жаркому климату, сочетая одновременно поддержку фотосинтеза и защиту от избыточной потери влаги. Это позволяет растениям сохранять жизнеспособность в суровых условиях.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столонов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столонам растения эффективно распространяются и захватывают новые территории. Этот способ размножения обеспечивает быструю адаптацию к меняющимся условиям и повышает шансы выживания вида.
</a:t>
            </a:r>
            <a:endParaRPr lang="en-US" sz="1008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размножения через столоны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 — горизонтальные ползучие побеги, у конца которых образуются новые растения. Примером служит земляника, которая быстро занимает пространство и увеличивает популяцию без семян.
</a:t>
            </a:r>
            <a:endParaRPr lang="en-US" sz="1138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Столоны: вегетативное размножение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видоизменённых побегов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побегов отражает эволюционные стратеги растений к выживанию и оптимальному использованию ресурсов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значимость различных адаптивных функций побегов, что увеличивает шансы растений на борьбу в конкурентной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ботанической литературы,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видоизменённых побегов к экстремальным условиям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— барьер от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колючки обеспечивают физическую защиту от животных и уменьшают повреждения, способствуя сохранению влаги у засухоустойчивых видов.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 — защита от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Уплощённые фотосинтезирующие кладодии снижают испарение воды, позволяя выживать растениям в жарких и засушливых условиях.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поддержка в густой растительности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усики закрепляют растение на опорах, помогая быстро подняться для доступа к свету в условиях плотного соседства.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Филлодии — сокращение испарения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Расширенные черешки листьев-филлодии уменьшают площадь испарения и защищают от перегрева, особенно в засушливом климате.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 колючки в 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 виноград используют усики для опоры, что помогает им цепляться и расти вверх. Роза и боярышник несут колючки для защиты от травоядных животных.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Кладодии, филлодии и столоны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кладодии, заменяющие листья для фотосинтеза. Австралийская акация использует филлодии для снижения потерь воды. Земляника размножается через столоны, быстро распространяясь.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видоизменённых побегов в природе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помогают растениям успешно конкурировать за свет и пространство в разнообразных биотопах, усиливая шансы на выживание.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защищают растения от поедания, уменьшают потерю влаги и улучшают устойчивость к неблагоприятным климатическим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эти структуры способствуют расселению растений и освоению новых экосистем, расширяя экологическую нишу вида.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видоизменённых побегов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формирование видоизменённых побегов
</a:t>
            </a:r>
            <a:endParaRPr lang="en-US" sz="2792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и полузасушливых регионах преобладают колючки и кладодии, снижающие водопотери. Такие изменения помогают поддерживать жизнедеятельность при дефиците влаги.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влажных лесах преобладают усики и столоны, обеспечивающие быстрое вертикальное и горизонтальное распространение растений для захвата пространства.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форме, функции и примерах растений с обычными и видоизменёнными побегами.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 видоизменённых побегов значительно расширяет адаптационные возможности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растений,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обычных и видоизменённых побегов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видоизменённых побегов для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 земляники используются для вегетативного размножения, что ускоряет получение урожая и улучшает селекционные программы.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Аспарагус с кладодиями популярен в декоративном озеленении благодаря устойчивости и эффектному внешнему виду.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обеспечивают пищу, сырьё для промышленности и используются в декоративном садоводстве благодаря своим адаптивным свойствам.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 видоизменёнными побегами содержат биологически активные вещества, применяемые в традиционной и современной медицине.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австралийской акации филлодии развиваются не сразу, а после первого года жизни, что связано с адаптацией к изменяющимся условиям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выявляют гены, ответственные за формирование видоизменённых побегов, что открывает перспективы селекции устойчивых растений.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научные открытия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видоизменённых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растений через морфологические изменения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— ключ к адаптации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видоизменённых побегов раскрывает механизмы выживания растений, помогает развивать сельское хозяйство и сохранять биоразнообразие в изменяющемся мире.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2026-05-08T15:52:00Z</dcterms:created>
  <dcterms:modified xsi:type="dcterms:W3CDTF">2026-05-08T15:52:00Z</dcterms:modified>
</cp:coreProperties>
</file>