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houses and rooms: лексика для 6 класса
</a:t>
            </a:r>
            <a:endParaRPr lang="en-US" sz="339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дом, комнату и расположение предметов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тема «Describing houses and rooms»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доме, семье и повседневной жизни. Здесь нужны слова о комнатах и мебели, конструкции There is / There are, предлоги места и простые прилагательные для точного описания пространства.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дома и названия комнат на английском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квартира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обычно обозначает отдельный дом, а flat/apartment — квартиру в многоквартирном здании. Эти слова важно не только запомнить, но и правильно использовать в коротких фразах и сравнениях.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базовой лексике относятся floor, roof, wall, window, door, balcony и garden. Они помогают описать не только комнату, но и внешний вид жилья в целом.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kitchen, bedroom, living room, bathroom, hall/hallway, study и dining room. Эти слова нужны, чтобы быстро назвать помещение и перейти к его описанию.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точного ответа полезно знать attic и basement. Такие слова расширяют словарь и позволяют описывать дом или квартиру более подробно, даже в простом школьном тексте.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важно сразу связывать слово с ситуацией: where is the room? , what is in the room? , what does the house look like? Это делает лексику живой и практичной.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 их назначение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комнаты, её функции и типичных предметов помогает быстрее запоминать лексику.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комнаты подсказывает, какие слова и предметы чаще всего с ней связаны.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лексика по теме Describing houses and rooms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bedroom: описание спальни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Спальню часто описывают через размер и освещение: small, bright, quiet. Обычно в хорошем описании сразу видно, что комната уютная, аккуратная и подходит для отдыха.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мебель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слова для bedroom — bed, wardrobe, desk, chair и lamp. Они дают основу для простого описания и помогают быстро составить понятную картину комнаты.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можно назвать shelf, curtain, pillow, blanket и carpet. Такие слова делают описание более точным, потому что показывают не только мебель, но и обстановку.
</a:t>
            </a:r>
            <a:endParaRPr lang="en-US" sz="907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ученическом описании часто говорят, что окно находится у стола, кровать стоит у стены, а шкаф расположен рядом с дверью. Это помогает связать предметы и пространство.
</a:t>
            </a:r>
            <a:endParaRPr lang="en-US" sz="877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спальни хорошо подходят tidy, cosy, neat и peaceful. Они показывают не только внешний вид комнаты, но и её атмосферу, что делает ответ более живым и естественным.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домов и комнат; частотность отражает типичную уместность слов в описаниях
</a:t>
            </a:r>
            <a:endParaRPr lang="en-US" sz="55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мебель встречается чаще всего в комнатах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универсальные предметы — bed, table и chair: они подходят для нескольких комнат и легко входят в короткие описания.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универсальнее предмет, тем чаще он встречается в разных комнатах и тем полезнее для базового словаря.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600565"/>
            <a:ext cx="384900" cy="30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62075"/>
            <a:ext cx="384900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3493" y="1547825"/>
            <a:ext cx="310050" cy="41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62075"/>
            <a:ext cx="384900" cy="38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2197" y="1547825"/>
            <a:ext cx="361725" cy="413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английском описании комнаты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показывает, что предмет находится внутри чего-то или в пределах комнаты. Он часто используется в описаниях жилья: in the room, in the box, in the corner.
</a:t>
            </a:r>
            <a:endParaRPr lang="en-US" sz="1192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 under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указывает на поверхность, а under — на положение ниже предмета. Эти два предлога особенно важны, когда нужно точно сказать, где лежит книга, мяч или игрушка.
</a:t>
            </a:r>
            <a:endParaRPr lang="en-US" sz="1246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и near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означает «рядом, вплотную», а near — «недалеко». Разница небольшая, но для 6 класса она важна, потому что помогает сделать описание точнее.
</a:t>
            </a:r>
            <a:endParaRPr lang="en-US" sz="1221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behind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используют, когда предмет находится между двумя объектами, а behind — когда он расположен позади чего-либо. Эти слова позволяют описывать комнату без длинных объяснений.
</a:t>
            </a:r>
            <a:endParaRPr lang="en-US" sz="1084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и in front of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показывает положение выше другого предмета, а in front of — спереди от него. Такие предлоги помогают добавить в описание больше точности и сделать его понятнее.
</a:t>
            </a:r>
            <a:endParaRPr lang="en-US" sz="11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составления короткого описания комнаты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на типичной структуре школьного ответа из 4–6 предложений.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и bathroom: комнаты с особой лексикой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Kitchen: еда и приготовление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связана с готовкой и хранением продуктов. Здесь чаще всего называют fridge, oven, stove, sink, cupboard, table и kettle, потому что эти предметы характерны именно для кухни.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Bathroom: гигиена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 описывают через bath, shower, washbasin, mirror, towel, soap и toothbrush. Эти слова сразу показывают, что в комнате не отдыхают, а умываются и приводят себя в порядок.
</a:t>
            </a:r>
            <a:endParaRPr lang="en-US" sz="988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запоминать не только предметы, но и действия: cook, wash, brush teeth, take a shower. Так лексика становится связанной с реальной жизнью, а не просто списком слов.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и bathroom обычно имеют очень узнаваемый набор предметов. Поэтому даже короткое описание может быть понятным, если выбрать подходящие слова и не смешивать их с мебелью других комнат.
</a:t>
            </a:r>
            <a:endParaRPr lang="en-US" sz="8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1981477"/>
            <a:ext cx="3432300" cy="21300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для описания дома и комнаты в 6 классе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дома и комнат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пары помогают быстрее запомнить значения и строить простые сравнения в устной 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удобны для запоминания и помогают строить простые, понятные характеристики помещения.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квартира: различия в английской лексике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это отдельный дом, стоящий сам по себе. У него может быть roof, stairs, garden, yard или garage, а также один или два floor, если здание большое.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/ apartment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или apartment — это квартира в большом building. Обычно вокруг есть neighbours, общий entrance и corridor, а иногда и lift, если дом многоэтажный.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описания удобно использовать upstairs и downstairs, а также balcony, entrance и corridor. Эти слова помогают показать, как устроено жильё, не усложняя фразу.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достаточно уметь быстро объяснить, где находится жильё и чем дом отличается от квартиры. Это помогает строить простые сравнения и отвечать на вопросы о месте проживания.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Describing houses and rooms для 6 класса; данные носит учебный характер.
</a:t>
            </a:r>
            <a:endParaRPr lang="en-US" sz="5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обычно относятся к разным комнатам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предметы встречаются почти везде, поэтому они помогают начать описание комнаты с familiar vocabulary и не теряться при ответе.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Bed, table и chair выглядят самыми универсальными, а sofa, wardrobe и shelf сильнее указывают на конкретную комнату.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832" y="1355876"/>
            <a:ext cx="339750" cy="45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069351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806326"/>
            <a:ext cx="450000" cy="4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538301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30276"/>
            <a:ext cx="450000" cy="4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комнаты: не только предметы, но и настроение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комната обычно воспринимается как bright и pleasant. Если в ней много естественного света, её легче описать как welcoming and comfortable.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стен и мебели влияет на впечатление от комнаты. Calm colours делают пространство более peaceful, а too many bright colours могут создать ощущение беспорядка.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room звучит аккуратно и понятно даже в простом описании. Слово messy помогает сразу показать противоположное состояние, когда вещи лежат не на своих местах.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мебель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Spacious room с небольшим количеством мебели кажется свободной и удобной. Если предметов слишком много, комната выглядит crowded, и это тоже важно для описания.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может быть cosy, warm или welcoming, даже если она небольшая. Такие слова помогают говорить не только о вещах, но и о том, какое настроение создаёт пространство.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предмета к полному английскому предложению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отдельное слово превращается в связное описание комнаты с помощью простых конструкций и предлогов места.
</a:t>
            </a:r>
            <a:endParaRPr lang="en-US" sz="9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children’s room: словарь для описания детской комнаты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 учёбы и 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детской комнате часто стоят bed, desk, chair и wardrobe, а рядом лежат books and toys. Такое пространство удобно описывать как bright, tidy and comfortable, потому что в нём есть место и для сна, и для уроков.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внутри одной комнаты
</a:t>
            </a:r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children’s room может иметь несколько зон: sleeping, studying and playing. Ученику достаточно назвать предметы в каждой части комнаты и показать, как пространство помогает ребёнку отдыхать и учиться.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нужное впечатление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safe, colourful и cosy делают описание живым и понятным. Они помогают показать, что комната подходит ребёнку или подростку, а не просто перечислить мебель без смысла.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точного указания местоположения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делают описание комнаты точным и помогают избежать повторения одинаковых фраз.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удобно запоминать как готовые блоки: они быстро уточняют расположение предметов и делают ответ более естественным.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описания комнаты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описания дома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9251" y="1574025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home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называют здание, а home — место, где человек чувствует себя дома. Если смешивать эти слова, смысл ответа становится неточным, особенно в коротком описании жилья.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460249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is и are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There is и There are нельзя забывать глагол to be. Без него предложение звучит незавершённо, и смысл структуры для ученика теряется.
</a:t>
            </a:r>
            <a:endParaRPr lang="en-US" sz="1369" dirty="0"/>
          </a:p>
        </p:txBody>
      </p:sp>
      <p:sp>
        <p:nvSpPr>
          <p:cNvPr id="13" name="Text 4"/>
          <p:cNvSpPr txBox="1"/>
          <p:nvPr/>
        </p:nvSpPr>
        <p:spPr>
          <a:xfrm>
            <a:off x="579214" y="3379749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Одна-две простые фразы без прилагательных и предлогов делают ответ бедным. Хорошее описание обычно добавляет размер, цвет, порядок и несколько предметов мебели.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3460250" y="3379724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постоянного повторения room, bed или table стоит использовать местоимения и разные прилагательные. Так текст звучит естественнее и показывает более уверенное владение темой.
</a:t>
            </a:r>
            <a:endParaRPr lang="en-US" sz="1326" dirty="0"/>
          </a:p>
        </p:txBody>
      </p:sp>
      <p:sp>
        <p:nvSpPr>
          <p:cNvPr id="15" name="Text 6"/>
          <p:cNvSpPr txBox="1"/>
          <p:nvPr/>
        </p:nvSpPr>
        <p:spPr>
          <a:xfrm>
            <a:off x="6341256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предлогах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On, under, next to и between легко перепутать, если описывать предметы слишком быстро. Лучше сначала представить расположение вещи и только потом говорить по-английски.
</a:t>
            </a:r>
            <a:endParaRPr lang="en-US" sz="13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темы Describing houses and rooms; учебная классификация для 6 класса.
</a:t>
            </a:r>
            <a:endParaRPr lang="en-US" sz="61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группы темы Describing houses and rooms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работают вместе: одни называют пространство, другие — предметы, а третьи помогают уточнить признаки и расположение.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темы составляют rooms и furniture, а prepositions обеспечивают точность описания и делают речь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Мини-образец связного описания комнаты на английском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комнату и дать общее впечатление. Фраза This is my room сразу задаёт тему, а слова small, bright или cosy помогают сделать первое предложение живым.
</a:t>
            </a:r>
            <a:endParaRPr lang="en-US" sz="1012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перечисляют основные вещи: bed, desk and wardrobe. Лучше выбрать 3–4 предмета, чтобы описание не стало слишком длинным и при этом оставалось понятным для одноклассника.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показать, где стоят предметы. Предложения типа The desk is near the window и The bed is next to the wall делают текст точным и простым.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добавить оценку комнаты: tidy, cosy, quiet or comfortable. Так короткий текст звучит завершённо и показывает, что ученик умеет не только перечислять слова, но и связывать их.
</a:t>
            </a:r>
            <a:endParaRPr lang="en-US" sz="9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этой темы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темы ученик 6 класса может назвать комнату, описать мебель, указать расположение предметов и подобрать нужные прилагательные. Этого достаточно для короткого устного ответа, диалога и простого письменного описания.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2026-05-30T19:20:08Z</dcterms:created>
  <dcterms:modified xsi:type="dcterms:W3CDTF">2026-05-30T19:20:08Z</dcterms:modified>
</cp:coreProperties>
</file>