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страшном и страхе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 литературе помогает увидеть человека в испытании.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страх важен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Страшное встречается в сказках, балладах, повестях и рассказах разных эпох. Оно связано не только с опасностью, но и с тайной, совестью, одиночеством и выбором героя.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работает в художественном 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возникает через детали обстановки: темноту, тишину, резкий звук, странное движение или неожиданную перемену, которые сразу меняют настроение сцены.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усиливают напряжение эпитетами, сравнениями, метафорами и повторами. Они делают образ опасности ярким, а ощущение тревоги — почти физически ощутимым.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 и недосказанность особенно важны: именно они создают границу между обычным миром и пространством тайны, испытания или скрытой угрозы.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пугает и испытывает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сказке лес часто становится местом, где герой теряется и взрослеет. Там темно, тихо и непонятно, а каждое движение кажется опасным. Но именно через этот страх герой учится действовать смело и находит дорогу к свету.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Кощей, Змей и победа над опасностью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Кощей Бессмертный, Змей Горыныч и другие сказочные враги воплощают силу, которую трудно победить сразу. Их страшный облик нужен для того, чтобы подвиг героя был заметнее. Смелость в сказке почти всегда оказывается сильнее страха.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Баба-яга и избушка на курьих ножках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Бабы-яги соединяет угрозу и испытание. Её избушка стоит на границе между обычным миром и загадочным пространством, где всё подчинено иным законам. Герой должен не просто испугаться, а пройти проверку и сохранить решимость.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Страшные образы в народных сказках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произведениям школьной программы; количественный подсчёт не проводился.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страха чаще встречаются в литературе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страшное в текстах бывает внешним и внутренним. В литературе один и тот же страх может рождаться из обстановки, тайны или чувства вины.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 литературе не сводится к опасности: он связан и с переживаниями героя, и с его нравственным выбором.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страшное в сказке и поэме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«Руслане и Людмиле» рядом с чудесным появляются загадочные фигуры и испытания, которые усиливают напряжение сюжета. Страшное помогает удерживать внимание и двигать действие вперёд.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Пушкина страшное связано не только с опасностью, но и с характером персонажей. Зависть, колдовство и обман делают угрозу особенно выразительной и понятной читателю.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мёртвой царевне и о семи богатырях» тревога возникает из-за зла, скрытого под внешней красотой. Опасность кажется сказочной, но её причина вполне человеческая.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мрачные эпизоды не становятся тяжёлыми или безысходными: ясный язык, ритм и иногда ирония делают страшное частью гармоничного и живого повествования.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страшный эпизод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художественного напряжения в сказке, балладе или рассказе.
</a:t>
            </a:r>
            <a:endParaRPr lang="en-US" sz="16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Замок, туман и ночной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традиция любит старые замки, кладбища, туман и подземелья. Такие детали создают ощущение холодного, замкнутого и опасного пространства, где каждый звук кажется значимым.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которая пугает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готическом тексте страшно не только из-за возможной беды. Читателя тревожит неизвестность: кто скрывается в темноте, что случится дальше и почему мир кажется нарушенным.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авторы создают страх: приёмы и эффект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художественными средствами писатели усиливают тревогу и удерживают внимание читателя.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создаётся не одним событием, а сочетанием деталей, звуков, повторов и умолчаний.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по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57883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совесть в повести и рассказе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разоблачения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боится, что его поступок станет известен другим. Такой страх показывает, есть ли у него чувство ответственности и внутренний нравственный ориентир.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наказания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Опасение расплаты делает конфликт острее. В этот момент особенно ясно, понимает ли герой последствия своего поступка и готов ли он отвечать за него.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собой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страшится не чужого суда, а собственного решения. Это помогает автору показать сомнения, внутреннюю борьбу и слабость характера.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осуждения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окружающих может давить сильнее прямой угрозы. В реалистической прозе XIX века такой страх часто раскрывает зависимость героя от общества.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совести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страх становится испытанием честности. Через него писатель показывает, способен ли человек признать ошибку, исправиться и поступить по совести.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учащихся после чтения фрагментов произведений школьной программы; данные для учебной диаграммы, 2025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сильнее всего связаны со страшным сюжетом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фрагментов можно попросить класс отметить, какие чувства возникли сильнее всего, а затем сравнить ответы.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сильнее всего звучит ожидание: неизвестность удерживает внимание и делает страшный эпизод особенно напряжённым.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смешное и страшное рядом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как часть мира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«Ночи перед Рождеством» и других произведениях страшное не отделено от повседневности: оно помогает создать яркую народную картину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обращается к поверьям, обрядам и устным рассказам, поэтому его мир кажется знакомым, но в нём уже скрыта тайна.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Мистика и комизм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Нечистая сила, ночные сцены и тревожные события соседствуют с бытовыми деталями и смешными эпизодами, смягчающими страх.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страха к смелому поступку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сюжета в сказках, балладах и приключенческих повестях.
</a:t>
            </a:r>
            <a:endParaRPr lang="en-US" sz="15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Страшное в балладе: тайна, рок и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строится на предчувствии беды: ночь, туман, дорога и случайная встреча сразу создают ощущение роковой развязки и скрытой угрозы.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мрачное и таинственное заставляет читателя ждать ответа, а финал обычно приносит не только страх, но и нравственный урок.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о страшном: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школьной программы по литературе; обобщение по жанрам и сюжетам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источник страха и его роль зависят от жанра и замысла автора.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Страшное у разных авторов служит разным целям: испытанию, раскрытию характера, созданию тайны или нравственному выводу.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композиции страшного эпизода по текстам сказок, баллад и рассказов; учебное обобщение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восприятие страшного от начала к финалу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напряжение растёт не сразу: его усиливают паузы, ожидание и мелкие тревожные детали.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эпизод обычно построен как движение от ожидания к пику и затем к разрядке, поэтому он запоминается надолго.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страшное помогает лучше понять героя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момент опасности герой действует без маски: видно, кто умеет собраться, а кто теряется, поэтому характер раскрывается точнее, чем в спокойной сцене.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Страх показывает, какие ценности важнее всего: честность, долг, любовь, верность или стремление избежать наказания.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Именно на границе риска становится ясно, совершит ли герой смелый поступок и сможет ли он отвечать за свой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Такие сюжеты позволяют безопасно пережить сильные эмоции: можно бояться вместе с героем, но оставаться в безопасности и следить за развитием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Подросткам особенно важны истории о преодолении страха. Они связаны с взрослением, самостоятельностью и желанием проверить себя в трудной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и подросткам интересны страшные истории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страхе и литературе: что важно помнить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распространённые мнения о страшном в литературе и уточним их на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не подтверждаются текстами: страшное помогает понять героя, а тайна и смешение тонов усиливают интерес читателя.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произведениях школьной программы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Страшное в литературе: не только страх, но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Страшные эпизоды помогают увидеть героя в решающий момент: его слабость, смелость и выбор. Через страх литература говорит о совести, ответственности и внутренней силе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2026-05-22T19:45:24Z</dcterms:created>
  <dcterms:modified xsi:type="dcterms:W3CDTF">2026-05-22T19:45:24Z</dcterms:modified>
</cp:coreProperties>
</file>