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Health Matters: здоровье и язык для разговора о нём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здоровье, привычки и советы на английском языке.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Health Matters важна в 9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самочувствии, привычках и школьной нагрузке, а также уверенно использовать лексику и модели для реальных ситуаций: у врача, при простуде, в разговоре о сне, питании и стрессе.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742" y="1935525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247" y="1935525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3952" y="3438313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раздела Health Matters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illness, disease и symptom помогают говорить о состоянии организма, причинах недомогания и признаках болезни. Это основа для понимания текстов и диалогов о самочувствии.
</a:t>
            </a:r>
            <a:endParaRPr lang="en-US" sz="69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Headache, sore throat, cough, fever, flu и cold описывают самые распространённые жалобы. С их помощью легко сказать, что именно беспокоит человека в повседневной ситуации.
</a:t>
            </a:r>
            <a:endParaRPr lang="en-US" sz="723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Medicine, doctor, dentist, rest и treatment связаны с тем, как человек получает помощь и восстанавливается. Эти слова нужны в разговорах о визите к врачу и выздоровлении.
</a:t>
            </a:r>
            <a:endParaRPr lang="en-US" sz="74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Tired, careful, healthy, unhealthy, seriously и stressed помогают точнее передавать физическое и эмоциональное состояние. Такие слова часто встречаются в советах и коротких текстах о здоровье.
</a:t>
            </a:r>
            <a:endParaRPr lang="en-US" sz="680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Exercise, diet, energy, active, regular и properly описывают привычки, которые поддерживают хорошее самочувствие. Лексика показывает связь между образом жизни и здоровьем подростка.
</a:t>
            </a:r>
            <a:endParaRPr lang="en-US" sz="7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 обращения к врачу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о недомогании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разговора подходят короткие фразы I have a headache, I have a sore throat, I feel sick и I’m coughing. Они сразу показывают, что именно не так.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уточнить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обычно задают вопросы What’s the matter? и How long have you felt like this? Они помогают понять, насколько серьёзна проблема и как долго она продолжается.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дать первый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не опасные, можно сказать You should see a doctor или You need some rest. Такие фразы звучат спокойно, вежливо и по делу.
</a:t>
            </a:r>
            <a:endParaRPr lang="en-US" sz="906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состояние ухудшается, важно обратиться к родителям или врачу. Для школьной ситуации это особенно важно при высокой температуре, сильной боли или затруднённом дыхании.
</a:t>
            </a:r>
            <a:endParaRPr lang="en-US" sz="8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жалобы связаны не только с болезнью, но и с нагрузкой, недосыпом и стрессом перед контрольными.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жалобы подростков и способы реагирования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стресс встречаются почти так же часто, как простудные симптомы, поэтому режим отдыха и своевременная помощь особенно важны.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темы Unit 2 Health Matters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связать слово, перевод, пример и тематическую группу.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темы здоровья: значение и пример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объединяют симптомы, профилактику и полезные привычки, поэтому их удобно изучать вместе, а не по отдельности.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 Health Matters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помощь и дать совет по-английски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разговор при недомогании и переход от жалобы к действию.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should, must, have to в теме здоровья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 — мягкий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используют, когда дают рекомендацию без давления. Фраза You should sleep more звучит заботливо и помогает предложить полезное действие, не звуча слишком строго.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 — строгая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 сильную необходимость или правило. В теме здоровья это особенно важно, когда симптомы серьёзные: You must see a doctor if the fever is high.
</a:t>
            </a:r>
            <a:endParaRPr lang="en-US" sz="943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 — внешняя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подчёркивает, что действие нужно выполнить из-за обстоятельств. Например, I have to stay at home today означает необходимость, а не личное желание.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shouldn’t skip breakfast и You mustn’t ignore serious symptoms помогают говорить о том, чего делать не стоит. Так ученики учатся различать совет, запрет и обязанность.
</a:t>
            </a:r>
            <a:endParaRPr lang="en-US" sz="9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жизни: питание, сон, движение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meals помогают поддерживать стабильную энергию в течение дня. Завтрак особенно важен, потому что он помогает сосредоточиться на уроках и не чувствовать сильную усталость.
</a:t>
            </a:r>
            <a:endParaRPr lang="en-US" sz="659" dirty="0"/>
          </a:p>
        </p:txBody>
      </p:sp>
      <p:sp>
        <p:nvSpPr>
          <p:cNvPr id="13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1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Enough water поддерживает самочувствие и помогает организму работать нормально. Для подростков важно пить воду регулярно, а не только тогда, когда уже появилась жажда.
</a:t>
            </a:r>
            <a:endParaRPr lang="en-US" sz="673" dirty="0"/>
          </a:p>
        </p:txBody>
      </p:sp>
      <p:sp>
        <p:nvSpPr>
          <p:cNvPr id="14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1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Eight to ten hours of sleep are important for teenagers because сон влияет на настроение, память и работоспособность. Недосып часто делает человека раздражительным и невнимательным.
</a:t>
            </a:r>
            <a:endParaRPr lang="en-US" sz="665" dirty="0"/>
          </a:p>
        </p:txBody>
      </p:sp>
      <p:sp>
        <p:nvSpPr>
          <p:cNvPr id="15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physical activity strengthens the body and helps keep fit. Даже прогулка, школьный спорт или короткая разминка улучшают выносливость и общее состояние.
</a:t>
            </a:r>
            <a:endParaRPr lang="en-US" sz="707" dirty="0"/>
          </a:p>
        </p:txBody>
      </p:sp>
      <p:sp>
        <p:nvSpPr>
          <p:cNvPr id="16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сахара, больше пользы
</a:t>
            </a:r>
            <a:pPr algn="l" indent="0" marL="0">
              <a:lnSpc>
                <a:spcPct val="115000"/>
              </a:lnSpc>
              <a:buNone/>
            </a:pPr>
            <a:r>
              <a:rPr lang="en-US" sz="1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 sugar and more fruit and vegetables make eating healthier. Такие привычки помогают лучше чувствовать себя, а также поддерживают концентрацию и восстановление после нагрузок.
</a:t>
            </a:r>
            <a:endParaRPr lang="en-US" sz="6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можно рассматривать вместе: они не работают отдельно и часто усиливают влияние друг друга в повседневной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здоровье подростка сильнее всего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питание дают базу для энергии, а стресс и экранное время заметно ослабляют самочувствие, если их не контролировать.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для обсуждения темы здоровья подростков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понимать текст о здоровье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ищите тему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заголовок, первый абзац и повторяющиеся слова. Они подсказывают, о чём текст: о симптомах, профилактике, спорте, сне или визите к врачу, даже если часть слов вам незнакома.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so, if и when помогают понять причину, результат и условие. По ним легче увидеть, почему совет дан, что происходит дальше и при каких обстоятельствах нужно действовать.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лексическую опору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незнакомых словах смысл часто понятен из контекста. Слова рядом, знакомые выражения и общая ситуация помогают восстановить идею текста о школьной жизни, привычках и самочувствии.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Отмечайте 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здоровье часто встречаются слова symptom, treatment, advice, prevention, tired, stress, exercise. Если найти такие сигналы, можно быстрее уловить главное и не потеряться в деталях.
</a:t>
            </a:r>
            <a:endParaRPr lang="en-US" sz="11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человек заболел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первых симптомах и правила обращения за помощью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Stress, feelings and mental health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урока Лена вышла из класса очень tired и upset. Ей помогли несколько минут тишины, вода и разговор с подругой. Через какое-то время она почувствовала себя calmer и смогла спокойно идти домой.
</a:t>
            </a:r>
            <a:endParaRPr lang="en-US" sz="94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школьной сценой Артём felt under pressure and worried about his speech. Учитель посоветовал ему подышать глубже и не торопиться. Когда он начал говорить, nervousness became smaller, and he finished with a smile.
</a:t>
            </a:r>
            <a:endParaRPr lang="en-US" sz="92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без телефона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Кати был long day, and she was too stressed to do homework. Она оставила телефон в другой комнате, took a short walk and listened to music. После этого она felt relaxed and could think more clearly.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гаджеты занимают значительную часть дня, особенно вне уроков. Чем дольше непрерывный просмотр экрана, тем чаще накапливается усталость.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 утомляемость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и ограничение экранного времени перед сном помогают снизить утомляемость и вернуть концентрацию.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времени для 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показывает, как повседневные действия влияют на самочувствие и уровень энергии.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привычки: сравнение по теме раздела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полезные привычки дают заметный положительный эффект, а вредные быстро отражаются на энергии и концентрации.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Health Matters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789" y="2025675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93" y="2007275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4185" y="2043395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3432" y="2007275"/>
            <a:ext cx="3912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8474" y="2025675"/>
            <a:ext cx="398700" cy="35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профилактика заболеваний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нужно перед едой, после улицы и после кашля. Это простое действие снижает риск распространения микробов дома и в школе.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зубами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утром и вечером помогает сохранить здоровье полости рта. Регулярный уход предотвращает неприятные проблемы и формирует полезную привычку.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одежда и смена вещей после спорта помогают чувствовать себя комфортно. Аккуратность важна не только для вида, но и для гигиены.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 комнате помогает легче дышать и чувствовать себя бодрее. Проветривание особенно полезно после сна, учёбы и долгого пребывания дома.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простужены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кашляет или чихает, важно прикрывать рот и оставаться дома при плохом самочувствии. Так можно защитить одноклассников и близких.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энергия: why exercise matters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на стадион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Дима не спешит домой, а идёт на стадион с друзьями. Они бегают, играют в мяч и делают короткую разминку. Такой привычный work out помогает ему stay active и чувствовать себя бодрее на следующий день.
</a:t>
            </a:r>
            <a:endParaRPr lang="en-US" sz="81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вместо автобуса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на секцию Маша часто выбирает велосипед. Это не только удобно, но и полезно: движение помогает keep fit, а свежий воздух улучшает настроение. После поездки ей легче сосредоточиться на домашних заданиях.
</a:t>
            </a:r>
            <a:endParaRPr lang="en-US" sz="79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команда собирается три раза в неделю в спортзале. Ребята take part in sports, учатся работать вместе и не пропускать тренировки. Регулярная активность укрепляет мышцы и делает сон спокойнее.
</a:t>
            </a:r>
            <a:endParaRPr lang="en-US" sz="85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влияет на силы по-своему: один даёт энергию, другой помогает восстановиться, третий поддерживает внимание и спокойствие в течение дня.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чувствовать себя лучше каждый день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привычек важнее одного отдельного действия: здоровье улучшается, когда все части работают вместе.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инфографика по теме Healthy habits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помогает увидеть, какие привычки уже стали регулярными, а какие ещё нужно улучшить.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здоровой недели для девятиклассника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регулярный прогресс по сну и движению заметно поддерживает энергию и самочувствие в течение недели.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привычек, учебный пример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2: язык, который помогает заботиться о себе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учит говорить о здоровье понятно и уверенно: описывать симптомы, просить помощь, давать советы и говорить о привычках. Английский здесь нужен не только для урока, но и для 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2026-05-31T12:06:37Z</dcterms:created>
  <dcterms:modified xsi:type="dcterms:W3CDTF">2026-05-31T12:06:37Z</dcterms:modified>
</cp:coreProperties>
</file>