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 разнообразие живого зависят от условий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зрения и изменчивость живого
</a:t>
            </a:r>
            <a:endParaRPr lang="en-US" sz="350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помогает читать, учиться и вовремя замечать опасность. Если беречь глаза каждый день, можно снизить утомление и вовремя заметить изменения. А изменчивость организмов показывает, почему живые существа не одинаковы и по-разному приспосабливаются.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 начало зрения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попадает в глаз и несёт информацию о предмете. Без света зрительный образ не возникает, поэтому важны условия, в которых мы читаем, смотрим и работаем.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Фокусировка 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и хрусталик собирают лучи и направляют их на сетчатку. Благодаря этому изображение получается чётким, а не размытым, если глаз работает правильно.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лишнего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Зрачок меняет размер и регулирует, сколько света попадёт внутрь. Так глаз лучше приспосабливается к яркому солнцу, полумраку и искусственному освещению.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превращает свет в нервные сигналы, а мозг объединяет их в цельную картину. Именно поэтому мы не просто видим пятна, а узнаём лица, буквы и предметы.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зрение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изображения от глаза к мозгу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свет превращается в зрительное восприятие.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863" y="1294125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11750" y="1294125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8106" y="1294125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12150" y="1294125"/>
            <a:ext cx="406125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29663" y="1312925"/>
            <a:ext cx="571500" cy="50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привычки для глаз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по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чтения и работы за экраном полезно делать короткие паузы. Глаза меньше устают, если через каждые 20–30 минут ненадолго отвлекаться и смотреть вдаль.
</a:t>
            </a:r>
            <a:endParaRPr lang="en-US" sz="1106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 темноте быстро напрягает глаза. Лучше, когда свет достаточно яркий, но не слепит, а страница или экран хорошо различимы без лишнего усилия.
</a:t>
            </a:r>
            <a:endParaRPr lang="en-US" sz="1115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посадка
</a:t>
            </a:r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посадка помогает не только спине, но и глазам. Если сидеть ровно, легче удерживать нужное расстояние до книги и не приближаться слишком близко.
</a:t>
            </a:r>
            <a:endParaRPr lang="en-US" sz="1146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дистанция
</a:t>
            </a:r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лучше держать на удобном расстоянии и без наклона головы вперёд. Когда устройство слишком близко, глаза чаще перенапрягаются и быстрее появляются усталость и сухость.
</a:t>
            </a:r>
            <a:endParaRPr lang="en-US" sz="1031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для глаз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нагрузки глазам нужен спокойный отдых. Полезно на несколько минут отвести взгляд от текста, поморгать и дать зрению переключиться с близких предметов на дальние.
</a:t>
            </a:r>
            <a:endParaRPr lang="en-US" sz="10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Расстояние, посадка и освещение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простые нормы помогают снизить зрительное напряжение во время учёбы и работы за экраном.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расстояния, правильная посадка и боковое освещение уменьшают утомление глаз.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гигиены зрения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помочь глазам при усталости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Замечаем сухость
</a:t>
            </a:r>
            <a:pPr algn="l" indent="0" marL="0">
              <a:lnSpc>
                <a:spcPct val="100000"/>
              </a:lnSpc>
              <a:buNone/>
            </a:pPr>
            <a:r>
              <a:rPr lang="en-US" sz="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долго смотреть в книгу или экран, моргание становится реже. Из-за этого поверхность глаза высыхает, появляется жжение и покраснение, а внимание быстрее рассеивается.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Делаем перерыв
</a:t>
            </a:r>
            <a:pPr algn="l" indent="0" marL="0">
              <a:lnSpc>
                <a:spcPct val="100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помогает глазам восстановиться. На несколько секунд оторви взгляд от текста, поморгай чаще и посмотри вдаль, чтобы снять часть напряжения.
</a:t>
            </a:r>
            <a:endParaRPr lang="en-US" sz="1291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Выполняем гимнастику
</a:t>
            </a:r>
            <a:pPr algn="l" indent="0" marL="0">
              <a:lnSpc>
                <a:spcPct val="100000"/>
              </a:lnSpc>
              <a:buNone/>
            </a:pPr>
            <a:r>
              <a:rPr lang="en-US" sz="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разминка включает движения глазами вверх, вниз, вправо и влево. Такие упражнения не исправляют болезни, но помогают расслабить мышцы, которые долго работали без отдыха.
</a:t>
            </a:r>
            <a:endParaRPr lang="en-US" sz="1148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 откладываем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глаза болят, краснеют или зрение заметно ухудшается, одной гимнастики недостаточно. В таком случае нужен взрослый и осмотр у врача, чтобы найти причину.
</a:t>
            </a:r>
            <a:endParaRPr lang="en-US" sz="11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который поддерживает 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вечер без сна быстро сказывается на самочувствии: тяжелее сосредоточиться, усиливается усталость и может появиться головная боль. Для глаз это тоже важно, потому что переутомление снижает работоспособность и делает чтение более трудным.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 рационе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 помогает организму работать без лишнего напряжения. Когда в рационе есть белок, овощи, фрукты, рыба, молочные продукты и вода, глаза получают вещества, нужные для нормального обмена и восстановления после нагрузки.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условия дома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привычки тоже имеют значение. Хорошее освещение, чистые руки и правильная дистанция до экрана снижают риск раздражения и помогают вовремя заметить, что глазам стало тяжело.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поддерживают зрение
</a:t>
            </a:r>
            <a:endParaRPr lang="en-US" sz="2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зрение ухудшается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Изменения нарастают незаметно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зрения часто развиваются постепенно, поэтому ребёнок может долго не замечать проблему. Сначала он щурится или приближает книгу, а потом начинает быстрее уставать на уроках.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Важна фокусировка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Близорукость, дальнозоркость и астигматизм связаны с тем, как свет фокусируется внутри глаза. Если фокус смещён, изображение становится нечётким и глазам труднее работать.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Играют роль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зрение влияют не только особенности строения глаза, но и условия жизни. Долгое чтение без перерывов, слабое освещение и слишком близкая работа усиливают нагрузку.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Нужна внимательность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тоже имеет значение: у некоторых детей склонность к нарушениям зрения выше. Поэтому полезно следить за самочувствием и не откладывать проверку, если появились жалобы.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из них есть свои признаки и особенности восприятия.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частых нарушения зрения у школьников связаны с тем, как фокусируется свет в глазу.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694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 и охраны здоровья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памятка: если признаки повторяются, лучше не ждать, а сообщить взрослому и при необходимости пройти проверку у специалиста.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жалобы и заметные изменения поведения часто указывают на зрительное утомление или нарушение зрения и требуют внимания взрослых.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и правила гигиены зрения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на которые стоит обратить внимание
</a:t>
            </a:r>
            <a:endParaRPr lang="en-US" sz="24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действует одно простое правило, риск распространения раздражения глаз заметно снижается.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особенно важны: чистые руки и отказ от трения глаз.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694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личной гигиены и профилактики глазных инфекций
</a:t>
            </a:r>
            <a:endParaRPr lang="en-US" sz="11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распространённых мифа мешают вовремя обратиться за помощью и соблюдать правильный режим.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ошибочных представления стоит заменить проверкой у специалиста и регулярными перерывами.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694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и рекомендации по охране зрения
</a:t>
            </a:r>
            <a:endParaRPr lang="en-US" sz="11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изменчивости помогают объяснить, почему особи одного вида не одинаковы и по-разному реагируют на среду.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изменчивости выделяют в школьной биологии.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694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наследственность и изменчивость
</a:t>
            </a:r>
            <a:endParaRPr lang="en-US" sz="11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видов изменчивости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наследственные признаки отличаются от изменений, вызванных условиями жизни.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признаки сохраняются в поколениях, а средовые зависят от условий и чаще не передаются потомкам.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наследственность и изменчивость
</a:t>
            </a:r>
            <a:endParaRPr lang="en-US" sz="11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различий у живых организмов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7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различаются рост, черты лица, цвет глаз и выносливость. Эти особенности заметны уже в школьном классе и показывают, что даже у одного вида признаки могут сильно отличаться.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людей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213748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изменчивость видна в окраске, размере тела, толщине шерсти и длине конечностей. Такие различия помогают лучше переносить холод, быстро бегать или оставаться незаметными.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07293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отличаются высота, форма листьев, срок цветения и устойчивость к засухе. Эти признаки помогают виду жить в разных местах, от влажных лугов до сухих склонов.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различий к приспособлению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разнообразие признаков становится преимуществом при изменении среды.
</a:t>
            </a:r>
            <a:endParaRPr lang="en-US" sz="14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школьника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соблюдает режим, делает перерывы и следит за освещением, глаза устают меньше, а учебная нагрузка переносится легче.
</a:t>
            </a:r>
            <a:endParaRPr lang="en-US" sz="129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замечать щурение, слезотечение или головную боль, можно вовремя рассказать взрослому и не откладывать проверку у врача.
</a:t>
            </a:r>
            <a:endParaRPr lang="en-US" sz="1284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изменчивости помогает спокойно относиться к различиям между людьми и животными и видеть в них нормальную часть природы.
</a:t>
            </a:r>
            <a:endParaRPr lang="en-US" sz="1169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привычки дома и в школе формируют ответственное отношение к здоровью: к глазам, режиму сна и чистоте рук.
</a:t>
            </a:r>
            <a:endParaRPr lang="en-US" sz="12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проверить свои привычки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Проверить освещение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 свет: он должен быть достаточным, а книга или тетрадь — не уходить слишком далеко в тень.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дистанцию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расстояние: не подносишь ли книгу слишком близко и не щуришься ли у доски.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Оценить нагрузку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 перерывы: моргаешь ли ты чаще, делаешь ли короткий отдых для глаз и меняешь ли взгляд с близкого на дальний.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Обратиться за помощью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жалобы повторяются, не откладывай разговор со взрослым и осмотр у врача.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Глазам помогают режим, правильное освещение, перерывы и помощь взрослых, а организмам — разнообразие признаков, которое делает приспособление возможным. Учебные советы полезны, но не заменяют врача.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2026-07-25T21:53:30Z</dcterms:created>
  <dcterms:modified xsi:type="dcterms:W3CDTF">2026-07-25T21:53:30Z</dcterms:modified>
</cp:coreProperties>
</file>