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Познакомьтесь с самыми разнообразными позвоночными на Земле.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млекопитающие покорили Землю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Теплокровность, развитый мозг, живорождение и забота о детёнышах помогли млекопитающим расселиться почти по всем природным зонам, от пустынь до океанов.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класса Млекопитающие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большинства млекопитающих покрыто шерстью или волосами. Такой покров помогает сохранять тепло, защищает кожу и часто участвует в маскировке животного.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температура тела остаётся относительно постоянной. Это позволяет им быть активными и в холод, и в жару, не завися от температуры среды.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класса — молочные железы. Они вырабатывают молоко, которое служит детёнышам источником питания в первые, самые уязвимые этапы жизни.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у них четырёхкамерное, поэтому артериальная и венозная кровь не смешиваются. Это повышает снабжение органов кислородом и делает движение более выносливым.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млекопитающих рождает живых детёнышей и долго заботится о них. Хорошо развиты лёгкие, диафрагма и нервная система помогают поддерживать высокий уровень жизни.
</a:t>
            </a:r>
            <a:endParaRPr lang="en-US" sz="8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млекопитающих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млекопитающих обычно делится на голову, шею, туловище и хвост. Такое строение удобно для движения, ориентации в пространстве и выполнения разных жизненных функций.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кожи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коже могут быть волосы, шерсть, щетина, иглы или их остатки. У китов и дельфинов наружный волосяной покров почти незаметен, но он есть у зародышей.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Ушные раковины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хорошо заметны ушные раковины. Они помогают лучше улавливать звуки, что особенно важно для животных, которые активно охотятся или ведут ночной образ жизни.
</a:t>
            </a:r>
            <a:endParaRPr lang="en-US" sz="1013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млекопитающих тесно связан со средой обитания. Лапы, копыта, плавники или крылья помогают им передвигаться и находить пищу в разных условиях.
</a:t>
            </a:r>
            <a:endParaRPr lang="en-US" sz="10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млекопитающих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млекопитающих различаются способом размножения и развитием детёнышей.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относятся к одному классу, но по-разному защищают и развивают потомство; наиболее многочисленны плацентарные.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«Класс Млекопитающие»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млекопитающее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развития потомства у разных групп млекопитающих.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млекопитающих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млекопитающих связан со строением зубов и челюстей, а также с условиями среды и доступностью пищи.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у млекопитающих очень разнообразно: ни один тип не является единственным, а все вместе они образуют устойчивое разнообразие.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данные, без привязки к конкретной популяции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 питание млекопитающих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зубы помогают откусывать пищу. Особенно хорошо они развиты у животных, которые грызут или срезают растительную пищу.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нужны для захвата и удержания добычи. У хищников они обычно длинные и острые, что помогает быстро справляться с жертвой.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коренные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зубы участвуют в разрезании и первичном пережёвывании пищи. Они особенно важны у видов, которые питаются разными кормами.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коренные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зубы перетирают и измельчают пищу. У травоядных они широкие и крепкие, потому что растительная пища требует длительной обработки.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постоянная температура тела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диафрагмы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дыхании участвует диафрагма — мышца, отделяющая грудную полость от брюшной. Она помогает воздуху входить и выходить из лёгких без лишних затрат.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теплокровности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 тела у большинства видов примерно составляет 36–39 °C. Благодаря этому млекопитающие могут жить в холодных районах и быть активными в разное время суток.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Лёгочное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дышат только лёгкими. Это позволяет эффективно снабжать организм кислородом и поддерживать высокий уровень активности даже при долгом движении.
</a:t>
            </a:r>
            <a:endParaRPr lang="en-US" sz="12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млекопитающих: от мыши до кита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размеров у млекопитающих связан с разными способами питания, передвижения и условиями жизни.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объединяет как очень маленьких, так и гигантских животных, что подчёркивает их высокую приспособленность к разным средам.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данные по представителям класса, учебные примеры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поведение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обоняние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млекопитающих особенно хорошо развиты слух и обоняние: они помогают находить пищу, узнавать сородичей и замечать опасность задолго до встречи с ней, даже в густых зарослях или ночью.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как чувствительные датчики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Вибриссы, или усы, улавливают малейшие колебания воздуха и касания предметов. Они особенно важны для ночных животных, которые ориентируются в темноте и точно ощущают препятствия вокруг себя.
</a:t>
            </a:r>
            <a:endParaRPr lang="en-US" sz="901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 дельфины используют эхолокацию: издают звуки и по их отражению определяют расстояние до объекта, его форму и движение. Это помогает им охотиться и свободно перемещаться.
</a:t>
            </a:r>
            <a:endParaRPr lang="en-US" sz="959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 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мозг делает поведение млекопитающих более сложным: они запоминают маршруты, учатся на опыте, различают сигналы и нередко действуют согласованно в группе, защищая детёнышей и территорию.
</a:t>
            </a:r>
            <a:endParaRPr lang="en-US" sz="9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разным средам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млекопитающих помогает им жить в разных условиях и передвигаться наиболее удобным способом.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требуют разных приспособлений, но все они связаны с одной задачей — сделать движение, защиту и выживание более эффективными.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признакам приспособленности млекопитающих к среде обитания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забота о потомстве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детёнышей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обычно рождается меньше детёнышей, чем у многих других животных, зато родители уделяют каждому больше внимания, что значительно повышает шансы потомства вырасти и стать самостоятельным.
</a:t>
            </a:r>
            <a:endParaRPr lang="en-US" sz="861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 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выкармливает детёнышей молоком, согревает их своим телом и защищает от холода, хищников и других опасностей. Такое питание и уход особенно важны в первые недели жизни.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у 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млекопитающие долго наблюдают за взрослыми и перенимают важные навыки: как находить пищу, избегать врагов, ориентироваться на местности и общаться с другими особями своего вида.
</a:t>
            </a:r>
            <a:endParaRPr lang="en-US" sz="903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 делает класс Млекопитающие особенно успешным: детёныши развиваются медленнее, но выживают чаще, потому что получают защиту, питание и обучение в безопасный период роста.
</a:t>
            </a:r>
            <a:endParaRPr lang="en-US" sz="9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млекопитающих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деятельность человека может помогать млекопитающим или, наоборот, создавать для них угрозу.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охраняемые виды млекопитающих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риски связаны с утратой мест обитания и прямым преследованием животных. Для каждого вида набор угроз отличается, но все они зависят от состояния природы.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давление человека и изменения среды, тем важнее охрана мест обитания, контроль и международные меры защиты.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представление по видам Красной книги и природоохранным мерам; числовые значения в диаграмме — условная шкала угрозы для учебной схемы
</a:t>
            </a:r>
            <a:endParaRPr lang="en-US" sz="5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рядом с человеком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Корова, лошадь и кролик важны для сельского хозяйства: они дают пищу, сырьё или помогают в работе. Такие виды человек разводит и содержит уже много поколений.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Компаньоны и 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млекопитающие нередко становятся частью семьи. Их содержат в квартирах, домах и питомниках, заботятся о здоровье и поведении, а также учат спокойно жить рядом с людьми.
</a:t>
            </a:r>
            <a:endParaRPr lang="en-US" sz="1124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млекопитающие используются в научных исследованиях и медицине, потому что помогают изучать строение организма, развитие болезней и способы лечения, соблюдая при этом правила гуманного обращения.
</a:t>
            </a:r>
            <a:endParaRPr lang="en-US" sz="1028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 быту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и кошка давно живут рядом с человеком и стали не только домашними любимцами, но и настоящими помощниками, сопровождая людей, охраняя дом и создавая эмоциональную поддержку.
</a:t>
            </a:r>
            <a:endParaRPr lang="en-US" sz="11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размер показывает, насколько огромными могут быть млекопитающие. Внутри одного класса встречаются и гиганты океана, и крошечные виды весом всего в несколько граммов.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м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превышать длина тела синего кита, крупнейшего животного на Земле.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размерах синего кита из научно-популярных источников по зоологии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представителей класса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млекопитающие отличаются способом размножения, средой жизни и движением, но все они имеют общие признаки класса.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очень разных образе жизни и внешнем виде эти животные остаются представителями одного класса благодаря общим биологическим признакам.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 биологии млекопитающих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млекопитающие успешно существуют на Земле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не зависят от одного преимущества: их успех создаёт сочетание нескольких признаков, которые работают вместе и усиливают друг друга.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адаптаций помогает млекопитающим оставаться активными, выживать в разных климатах и заселять почти все природные зоны.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признаков класса Млекопитающие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класс, который освоил почти всю планету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объединяют теплокровность, молочные железы, развитый мозг и заботу о потомстве. Именно сочетание этих признаков позволило им расселиться по суше, воде и воздуху, сохраняя удивительное разнообразие.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2026-06-01T11:05:35Z</dcterms:created>
  <dcterms:modified xsi:type="dcterms:W3CDTF">2026-06-01T11:05:35Z</dcterms:modified>
</cp:coreProperties>
</file>