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Речевое общение как основа успешного взаимодействия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помогает понимать друг друга, договариваться и решать задачи.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0139" y="425750"/>
            <a:ext cx="346787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девятикласснику уметь общаться точно и вежливо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Речевое общение нужно на уроках, в семье, в переписке и в споре. Чем точнее слова, убедительнее аргументы и внимательнее слушание, тем легче быть понятым и сохранить уважительный тон.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Речевая ситуация: из каких элементов она состоит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1483125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говорит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Адресант — это человек, который создаёт высказывание. От его цели, возраста, роли и отношений с собеседником зависит выбор слов, интонации и формы обращения.
</a:t>
            </a:r>
            <a:endParaRPr lang="en-US" sz="875" dirty="0"/>
          </a:p>
        </p:txBody>
      </p:sp>
      <p:sp>
        <p:nvSpPr>
          <p:cNvPr id="13" name="Text 3"/>
          <p:cNvSpPr txBox="1"/>
          <p:nvPr/>
        </p:nvSpPr>
        <p:spPr>
          <a:xfrm>
            <a:off x="564100" y="2138284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и зачем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 — тот, к кому обращена речь. Если говорящий понимает, кому предназначено сообщение, он точнее подбирает стиль, длину фраз и степень вежливости.
</a:t>
            </a:r>
            <a:endParaRPr lang="en-US" sz="875" dirty="0"/>
          </a:p>
        </p:txBody>
      </p:sp>
      <p:sp>
        <p:nvSpPr>
          <p:cNvPr id="14" name="Text 4"/>
          <p:cNvSpPr txBox="1"/>
          <p:nvPr/>
        </p:nvSpPr>
        <p:spPr>
          <a:xfrm>
            <a:off x="564100" y="2793440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 цель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о чём идёт разговор, а цель объясняет, зачем он ведётся: сообщить, попросить, убедить, уточнить или выразить отношение к событию.
</a:t>
            </a:r>
            <a:endParaRPr lang="en-US" sz="875" dirty="0"/>
          </a:p>
        </p:txBody>
      </p:sp>
      <p:sp>
        <p:nvSpPr>
          <p:cNvPr id="15" name="Text 5"/>
          <p:cNvSpPr txBox="1"/>
          <p:nvPr/>
        </p:nvSpPr>
        <p:spPr>
          <a:xfrm>
            <a:off x="564100" y="3448613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время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звучит по-разному на уроке, дома, на перемене или в официальной ситуации. Место, время и условия общения влияют на выбор слов и уместность выражений.
</a:t>
            </a:r>
            <a:endParaRPr lang="en-US" sz="875" dirty="0"/>
          </a:p>
        </p:txBody>
      </p:sp>
      <p:sp>
        <p:nvSpPr>
          <p:cNvPr id="16" name="Text 6"/>
          <p:cNvSpPr txBox="1"/>
          <p:nvPr/>
        </p:nvSpPr>
        <p:spPr>
          <a:xfrm>
            <a:off x="564100" y="4103797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и 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смысл может звучать по-разному в беседе с другом и в обращении к учителю. Контекст подсказывает, насколько речь должна быть подробной, строгой или непринуждённой.
</a:t>
            </a:r>
            <a:endParaRPr lang="en-US" sz="8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и письменная речь: основные различия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49" y="1409951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создаётся в момент общения и опирается на голос, паузы, темп, мимику и жесты. Слушатель понимает не только слова, но и отношение говорящего.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585529" y="1409925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требует большей точности, логики и аккуратности. В тексте особенно важны орфография, пунктуация и ясное построение фраз, потому что читатель не слышит интонацию.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60690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устной речи относятся ответ у доски, диалог, пересказ и выступление. К письменной — сочинение, изложение, записка, сообщение и ответ в тетради.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62827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смысл часто уточняют голос, взгляд и жесты, а в письме — порядок мыслей, точные слова и знаки препинания. Поэтому способы выражения в этих формах различаются.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понимание сообщения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споре и обсуждении особенно заметно, как по-разному звучит одна и та же мысль в зависимости от манеры произнесения.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Главнее всего точные слова и уместная интонация; остальные средства усиливают смысл, но при несоответствии могут исказить его.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«Речевое общение»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552" y="2028432"/>
            <a:ext cx="261000" cy="26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615" y="2688930"/>
            <a:ext cx="240975" cy="275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652" y="3378317"/>
            <a:ext cx="261000" cy="232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9652" y="4057617"/>
            <a:ext cx="261000" cy="2088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Невербальные средства общения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1110900" y="1285175"/>
            <a:ext cx="31011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лица помогает понять настроение собеседника. Улыбка, нахмуренные брови или удивлённый взгляд иногда передают больше, чем короткая реплика.
</a:t>
            </a:r>
            <a:endParaRPr lang="en-US" sz="738" dirty="0"/>
          </a:p>
        </p:txBody>
      </p:sp>
      <p:sp>
        <p:nvSpPr>
          <p:cNvPr id="17" name="Text 3"/>
          <p:cNvSpPr txBox="1"/>
          <p:nvPr/>
        </p:nvSpPr>
        <p:spPr>
          <a:xfrm>
            <a:off x="1110900" y="19528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рук могут подчёркивать мысль, показывать согласие или несогласие. Но слишком частые жесты отвлекают и мешают сосредоточиться на содержании.
</a:t>
            </a:r>
            <a:endParaRPr lang="en-US" sz="738" dirty="0"/>
          </a:p>
        </p:txBody>
      </p:sp>
      <p:sp>
        <p:nvSpPr>
          <p:cNvPr id="18" name="Text 4"/>
          <p:cNvSpPr txBox="1"/>
          <p:nvPr/>
        </p:nvSpPr>
        <p:spPr>
          <a:xfrm>
            <a:off x="1110900" y="26205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тела показывает уверенность, интерес или закрытость. Открытая поза помогает общению, а напряжённая или отвернувшаяся поза создаёт дистанцию.
</a:t>
            </a:r>
            <a:endParaRPr lang="en-US" sz="738" dirty="0"/>
          </a:p>
        </p:txBody>
      </p:sp>
      <p:sp>
        <p:nvSpPr>
          <p:cNvPr id="19" name="Text 5"/>
          <p:cNvSpPr txBox="1"/>
          <p:nvPr/>
        </p:nvSpPr>
        <p:spPr>
          <a:xfrm>
            <a:off x="1110900" y="3288279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 собеседника важно, чтобы показать внимание и участие. Постоянно отведённый взгляд может восприниматься как смущение, неуверенность или нежелание разговаривать.
</a:t>
            </a:r>
            <a:endParaRPr lang="en-US" sz="738" dirty="0"/>
          </a:p>
        </p:txBody>
      </p:sp>
      <p:sp>
        <p:nvSpPr>
          <p:cNvPr id="20" name="Text 6"/>
          <p:cNvSpPr txBox="1"/>
          <p:nvPr/>
        </p:nvSpPr>
        <p:spPr>
          <a:xfrm>
            <a:off x="1110900" y="3955981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людьми тоже влияет на впечатление от беседы. Слишком близкое общение может казаться навязчивым, а слишком далёкое — холодным.
</a:t>
            </a:r>
            <a:endParaRPr lang="en-US" sz="73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речевого общения и их функции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смысл сообщения создаётся не только словами, но и тем, как они произносятся.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сообщает содержание, а интонация, паузы и жесты помогают правильно его понять и почувствовать отношение говорящего.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«Речевое общение»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речи как признак грамотного общения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796869" y="1343400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должна соответствовать нормам литературного языка. Ошибки в произношении, словоупотреблении и построении фраз мешают пониманию и снижают доверие к говорящему.
</a:t>
            </a:r>
            <a:endParaRPr lang="en-US" sz="862" dirty="0"/>
          </a:p>
        </p:txBody>
      </p:sp>
      <p:sp>
        <p:nvSpPr>
          <p:cNvPr id="13" name="Text 3"/>
          <p:cNvSpPr txBox="1"/>
          <p:nvPr/>
        </p:nvSpPr>
        <p:spPr>
          <a:xfrm>
            <a:off x="796869" y="1979822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помогают выразить мысль без лишних объяснений. Чем яснее формулировка, тем легче собеседнику уловить главное и не перепутать смысл.
</a:t>
            </a:r>
            <a:endParaRPr lang="en-US" sz="862" dirty="0"/>
          </a:p>
        </p:txBody>
      </p:sp>
      <p:sp>
        <p:nvSpPr>
          <p:cNvPr id="14" name="Text 4"/>
          <p:cNvSpPr txBox="1"/>
          <p:nvPr/>
        </p:nvSpPr>
        <p:spPr>
          <a:xfrm>
            <a:off x="796869" y="2616236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фраза подходит не к любой ситуации. В разговоре с учителем, другом или незнакомым человеком выбирают разный уровень официальности.
</a:t>
            </a:r>
            <a:endParaRPr lang="en-US" sz="862" dirty="0"/>
          </a:p>
        </p:txBody>
      </p:sp>
      <p:sp>
        <p:nvSpPr>
          <p:cNvPr id="15" name="Text 5"/>
          <p:cNvSpPr txBox="1"/>
          <p:nvPr/>
        </p:nvSpPr>
        <p:spPr>
          <a:xfrm>
            <a:off x="796869" y="3252642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длинные и запутанные предложения затрудняют восприятие. Хорошая речь строится так, чтобы мысль звучала просто, последовательно и без лишних повторов.
</a:t>
            </a:r>
            <a:endParaRPr lang="en-US" sz="862" dirty="0"/>
          </a:p>
        </p:txBody>
      </p:sp>
      <p:sp>
        <p:nvSpPr>
          <p:cNvPr id="16" name="Text 6"/>
          <p:cNvSpPr txBox="1"/>
          <p:nvPr/>
        </p:nvSpPr>
        <p:spPr>
          <a:xfrm>
            <a:off x="796869" y="3865965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Уважительное обращение, спокойный тон и отсутствие грубых слов делают общение приятным. Вежливая речь помогает сохранить хорошие отношения даже при разногласиях.
</a:t>
            </a:r>
            <a:endParaRPr lang="en-US" sz="86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удачное речевое сообщение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сделать высказывание понятным, точным и уместным.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Слушание как важная часть речевого общения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48313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слов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слушатель старается понять основную мысль, а не цепляется за отдельные выражения. Это помогает избежать недоразумений и точнее отвечать на вопрос.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02341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перебивания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разговора важно не прерывать собеседника раньше времени. Терпеливое слушание показывает уважение и даёт возможность договорить свою мысль до конца.
</a:t>
            </a:r>
            <a:endParaRPr lang="en-US" sz="976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21546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что-то непонятно, лучше спросить спокойно и по делу. Уточнение помогает разобраться в теме и показывает, что собеседник действительно услышан.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4077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пересказ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коротко повторить услышанное помогает проверить, правильно ли всё понято. Это особенно полезно на уроке, при обсуждении текста и в группе.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общении школьников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возникают не из-за темы разговора, а из-за формы высказывания и невнимательности к собеседнику.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речевого этикета и неясность речи сильнее всего мешают пониманию. Если исправить тон, точность и внимание, общение становится спокойнее и результативнее.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учебных ситуаций на уроках русского языка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9523" y="2611200"/>
            <a:ext cx="2622162" cy="2084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687" y="2611200"/>
            <a:ext cx="2622162" cy="20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ситуации одной и той же речи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разговор теплее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семейной беседе речь звучит свободнее и мягче. Можно говорить короче, добавлять эмоции, но уважение к близким остаётся главным: просьба, благодарность и объяснение помогают сохранить доброжелательную атмосферу дома.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звучит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ученик отвечает у доски спокойно и ясно, стараясь не пропустить важные детали. Он обращается к учителю вежливо, а слова подбирает так, чтобы класс сразу понял объяснение и ход мысли.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друзьями важны доверие и такт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с одноклассниками речь часто становится более живой и непринуждённой. При этом важно не переходить на грубость, уметь слушать других и подбирать слова так, чтобы никого не задеть.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в интернете и правила речевого этикета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51975" y="1596375"/>
            <a:ext cx="2928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Пишите понятно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чате короткие и ясные фразы помогают сразу понять мысль. Если сообщение слишком длинное или запутанное, собеседник может неверно прочитать его и ответить совсем не на то, что вы имели в виду.
</a:t>
            </a:r>
            <a:endParaRPr lang="en-US" sz="686" dirty="0"/>
          </a:p>
        </p:txBody>
      </p:sp>
      <p:sp>
        <p:nvSpPr>
          <p:cNvPr id="13" name="Text 3"/>
          <p:cNvSpPr txBox="1"/>
          <p:nvPr/>
        </p:nvSpPr>
        <p:spPr>
          <a:xfrm>
            <a:off x="5651975" y="2221768"/>
            <a:ext cx="2928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Соблюдайте вежливость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переписке важно начинать обращение спокойно и уважительно. Вежливые слова смягчают тон сообщения и помогают избежать лишнего напряжения, особенно если речь идёт о просьбе, споре или уточнении.
</a:t>
            </a:r>
            <a:endParaRPr lang="en-US" sz="684" dirty="0"/>
          </a:p>
        </p:txBody>
      </p:sp>
      <p:sp>
        <p:nvSpPr>
          <p:cNvPr id="14" name="Text 4"/>
          <p:cNvSpPr txBox="1"/>
          <p:nvPr/>
        </p:nvSpPr>
        <p:spPr>
          <a:xfrm>
            <a:off x="5651975" y="2847161"/>
            <a:ext cx="2928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текст перед отправкой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отправкой стоит перечитать сообщение и убрать опечатки, резкие формулировки и лишние эмоции. Такая привычка помогает сохранить грамотность и уменьшает риск случайного конфликта.
</a:t>
            </a:r>
            <a:endParaRPr lang="en-US" sz="738" dirty="0"/>
          </a:p>
        </p:txBody>
      </p:sp>
      <p:sp>
        <p:nvSpPr>
          <p:cNvPr id="15" name="Text 5"/>
          <p:cNvSpPr txBox="1"/>
          <p:nvPr/>
        </p:nvSpPr>
        <p:spPr>
          <a:xfrm>
            <a:off x="5651975" y="3472569"/>
            <a:ext cx="2928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раскрывайте личные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открытых чатах нельзя публиковать адрес, пароли, номера телефонов и другую личную информацию. Безопасность в интернете начинается с осторожности и привычки не делиться тем, что может навредить.
</a:t>
            </a:r>
            <a:endParaRPr lang="en-US" sz="684" dirty="0"/>
          </a:p>
        </p:txBody>
      </p:sp>
      <p:sp>
        <p:nvSpPr>
          <p:cNvPr id="16" name="Text 6"/>
          <p:cNvSpPr txBox="1"/>
          <p:nvPr/>
        </p:nvSpPr>
        <p:spPr>
          <a:xfrm>
            <a:off x="5651975" y="4097974"/>
            <a:ext cx="2928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Помните о тоне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интонации и мимики одна и та же фраза может прозвучать холодно или обидно. Поэтому в сети особенно важно писать так, чтобы слова не выглядели грубее, чем вы хотели.
</a:t>
            </a:r>
            <a:endParaRPr lang="en-US" sz="7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247617"/>
            <a:ext cx="3918900" cy="8875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и невежливые формулировки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одна и та же мысль меняется в зависимости от слов, тона и обращения.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форма не только передаёт смысл, но и сохраняет уважение. Резкие слова и категоричность часто портят даже правильную по сути мысль.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речевому этикету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интонация меняет смысл одной и той же фразы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помогает слушателю понять, что скрыто за словами: просьбу, эмоцию, сомнение или оценку ситуации.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не текст, а впечатление от него. Значит, в общении важно следить не только за словами, но и за тем, как они звучат.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интонации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развивать навыки речевого общения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помогает замечать удачные выражения, точные слова и разные способы построения фразы. Полезно обращать внимание, как автор передаёт мысль и отношение к герою или событию.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15937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и 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и составление диалогов учат удерживать главную мысль и говорить по теме. В этих упражнениях важно не просто повторять текст, а передавать его ясно и последовательно.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67781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и 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синонимов, сокращение лишних слов и поиск главной мысли делают речь точнее. Чем больше подходящих слов знает ученик, тем легче ему выразить свою позицию без повторов.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519604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собственного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устного ответа помогает услышать ошибки, повторы и неудачные переходы. После такой проверки легче исправить логические сбои и сделать речь более уверенной.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избежать конфликта в разговоре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перевести спор в спокойный и понятный обмен мнениями.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72439"/>
            <a:ext cx="244200" cy="19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48019"/>
            <a:ext cx="244200" cy="24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0220" y="3098354"/>
            <a:ext cx="193500" cy="2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18817"/>
            <a:ext cx="244200" cy="2170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07074" y="1348001"/>
            <a:ext cx="244200" cy="244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речевые жанры встречаются каждый день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помогает начать разговор спокойно и доброжелательно. Оно показывает уважение к собеседнику и задаёт тон дальнейшему общению.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и уточнение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и уточнение нужны, когда важно получить помощь или понять смысл сказанного. Такие жанры требуют ясности, вежливости и точного вопроса.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и объявление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и объявление передают важную информацию сразу нескольким людям. Здесь ценятся краткость, порядок мыслей и понятная формулировка.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и отзыв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и отзыв помогают показать, что ученик понял текст, выделил главное и умеет оценить прочитанное. Эти жанры развивают точность и связность речи.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5236296" y="179508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строится на обмене репликами, поэтому важно слышать ответ собеседника и не говорить только о себе. Он особенно полезен в учебной работе.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речь убедительной и грамотной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796869" y="1343400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сформулировать главную мысль одним понятным тезисом. Если говорящий сам ясно понимает свою позицию, слушателю легче следить за рассуждением и не терять тему.
</a:t>
            </a:r>
            <a:endParaRPr lang="en-US" sz="862" dirty="0"/>
          </a:p>
        </p:txBody>
      </p:sp>
      <p:sp>
        <p:nvSpPr>
          <p:cNvPr id="13" name="Text 3"/>
          <p:cNvSpPr txBox="1"/>
          <p:nvPr/>
        </p:nvSpPr>
        <p:spPr>
          <a:xfrm>
            <a:off x="796869" y="1979822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аргументы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Убедительность растёт, когда к тезису добавлены 2–3 веских довода. Они должны быть разными по смыслу и действительно подтверждать сказанное, а не просто повторять мысль другими словами.
</a:t>
            </a:r>
            <a:endParaRPr lang="en-US" sz="862" dirty="0"/>
          </a:p>
        </p:txBody>
      </p:sp>
      <p:sp>
        <p:nvSpPr>
          <p:cNvPr id="14" name="Text 4"/>
          <p:cNvSpPr txBox="1"/>
          <p:nvPr/>
        </p:nvSpPr>
        <p:spPr>
          <a:xfrm>
            <a:off x="796869" y="2616236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жизни, книги или учебного опыта делает речь наглядной. Он показывает, что мысль не абстрактна, а связана с реальной ситуацией, знакомой слушателю.
</a:t>
            </a:r>
            <a:endParaRPr lang="en-US" sz="862" dirty="0"/>
          </a:p>
        </p:txBody>
      </p:sp>
      <p:sp>
        <p:nvSpPr>
          <p:cNvPr id="15" name="Text 5"/>
          <p:cNvSpPr txBox="1"/>
          <p:nvPr/>
        </p:nvSpPr>
        <p:spPr>
          <a:xfrm>
            <a:off x="796869" y="3252642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Логичное расположение частей помогает воспринимать речь без усилий. Если сначала назвать главное, а затем привести объяснение и пример, сообщение звучит убедительнее и стройнее.
</a:t>
            </a:r>
            <a:endParaRPr lang="en-US" sz="862" dirty="0"/>
          </a:p>
        </p:txBody>
      </p:sp>
      <p:sp>
        <p:nvSpPr>
          <p:cNvPr id="16" name="Text 6"/>
          <p:cNvSpPr txBox="1"/>
          <p:nvPr/>
        </p:nvSpPr>
        <p:spPr>
          <a:xfrm>
            <a:off x="796869" y="3865965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и спокойный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темп, уверенная интонация и отсутствие лишних слов усиливают доверие. Слишком много повторов, неопределённых выражений и суеты делают даже хорошую мысль слабее.
</a:t>
            </a:r>
            <a:endParaRPr lang="en-US" sz="86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Речевое общение помогает понимать друг друга и учиться говорить точно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соединяет мысль, чувство и уважение к собеседнику. Когда мы выбираем точные слова, слушаем внимательно и учитываем ситуацию, общение становится ясным, доброжелательным и по-настоящему полезным.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2026-05-29T08:20:03Z</dcterms:created>
  <dcterms:modified xsi:type="dcterms:W3CDTF">2026-05-29T08:20:03Z</dcterms:modified>
</cp:coreProperties>
</file>