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и селекция: основные методы и достижения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превратил дикие формы в основу сельского хозяйства?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2969" y="1335250"/>
            <a:ext cx="3509262" cy="332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неолитической революции к научной селекции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домашние формы возникли вместе с земледелием и скотоводством, когда человек начал сознательно удерживать и размножать полезные организмы. Позже эти практики превратились в науку селекции, опирающуюся на генетику и эксперимент.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как биологический процесс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культурных растений уменьшаются осыпаемость семян, горечь, твёрдость оболочек и зависимость от сезонных условий, характерных для диких форм.
</a:t>
            </a:r>
            <a:endParaRPr lang="en-US" sz="1157" dirty="0"/>
          </a:p>
        </p:txBody>
      </p:sp>
      <p:sp>
        <p:nvSpPr>
          <p:cNvPr id="12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хозяйственной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формы часто имеют более крупные плоды, семена или органы тела, а также дают больше продукции при целенаправленном уходе.
</a:t>
            </a:r>
            <a:endParaRPr lang="en-US" sz="1197" dirty="0"/>
          </a:p>
        </p:txBody>
      </p:sp>
      <p:sp>
        <p:nvSpPr>
          <p:cNvPr id="13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Одомашненные организмы нередко хуже выживают без помощи человека, потому что многие защитные и приспособительные признаки у них ослаблены.
</a:t>
            </a:r>
            <a:endParaRPr lang="en-US" sz="1124" dirty="0"/>
          </a:p>
        </p:txBody>
      </p:sp>
      <p:sp>
        <p:nvSpPr>
          <p:cNvPr id="14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не происходит мгновенно: она формируется поколениями, когда сохраняются особи с признаками, удобными для жизни рядом с человеком.
</a:t>
            </a:r>
            <a:endParaRPr lang="en-US" sz="1120" dirty="0"/>
          </a:p>
        </p:txBody>
      </p:sp>
      <p:sp>
        <p:nvSpPr>
          <p:cNvPr id="15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при доместикации снижается агрессивность, ослабевает страх перед человеком и возрастает способность спокойно жить в тесном контакте с людьми.
</a:t>
            </a:r>
            <a:endParaRPr lang="en-US" sz="10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отбирал полезные признаки у организмов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дикими предками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дикой и домашней формы показывает, насколько сильно изменяются организм и его свойства после многолетнего направленного отбора человеком.
</a:t>
            </a:r>
            <a:endParaRPr lang="en-US" sz="1203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 это видно на парах теосинте и кукуруза, дикая капуста и культурные формы капусты, где изменились размер, форма и урожайность.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волка и собаки, дикого кабана и домашней свиньи особенно заметны различия в поведении, строении тела и приспособленности к содержанию человеком.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отбирали то, что было заметно и полезно в быту: крупные семена, сладкие плоды, спокойный нрав, быстрый рост и высокую молочность.
</a:t>
            </a:r>
            <a:endParaRPr lang="en-US" sz="12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селекции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селекция решает не одну, а сразу несколько задач, связанных с продуктивностью, стабильностью урожая и качеством получаемой продукции.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смещены к урожайности и устойчивости: именно они сильнее всего влияют на надёжность сельскохозяйственного производства.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учебному материалу; значения условные, 2025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4019" y="1125950"/>
            <a:ext cx="4688213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отбора в селекции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большой популяции выделяют группу особей с нужными внешними и хозяйственными признаками. Метод прост и удобен, когда важно быстро повысить средний уровень признака.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оценивают отдельно, а затем проверяют его потомство. Такой подход медленнее, но позволяет точнее закреплять полезные наследственные свойства.
</a:t>
            </a:r>
            <a:endParaRPr lang="en-US" sz="1210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Родословный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происхождения особей изучают по поколениям, чтобы не потерять ценные качества и понять, как признак сохраняется в линии или породе.
</a:t>
            </a:r>
            <a:endParaRPr lang="en-US" sz="1225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результатам следующего поколения судят, действительно ли полезный признак наследуется устойчиво, а не возник случайно у одной конкретной особи.
</a:t>
            </a:r>
            <a:endParaRPr lang="en-US" sz="11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селекции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методы различаются по скорости, точности и области применения, поэтому в реальной работе их часто сочетают.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методы удобны для предварительного отбора, а точные — для закрепления результата и создания стабильных новых форм.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учебной теме селекции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селекционного процесса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селекционера: от цели до регистрации нового сорта или породы.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этого периода человек начал сознательно закреплять полезные признаки, а позднее — использовать гибридизацию для получения более сильных и продуктивных форм.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доместикации и селекции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10–12 тыс. лет
</a:t>
            </a:r>
            <a:endParaRPr lang="en-US" sz="6054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начались первые случаи доместикации.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3934" y="1125950"/>
            <a:ext cx="3968831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мутагенез и полиплоидия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нужных свойств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новых изменений селекционер отбирает особи с ценными признаками, например с лучшей продуктивностью, устойчивостью или качеством плодов.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полиплоидии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связана с увеличением числа наборов хромосом и часто сопровождается укрупнением органов, ростом жизнеспособности и повышением урожайности.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использовали при создании новых сортов пшеницы, ячменя, картофеля, а также декоративных и плодовых культур с улучшенными свойствами.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наследственные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мутагенез вызывает изменения ДНК с помощью радиации или химических веществ, увеличивая разнообразие форм, среди которых можно найти полезные для селекции варианты.
</a:t>
            </a:r>
            <a:endParaRPr lang="en-US" sz="12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 сельскохозяйственных культур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усилился после внедрения селекционных программ, минерального питания и механизации; наибольший эффект дали сорта, лучше реагирующие на интенсивную технологию.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разрыв между устаревшими и улучшенными формами: селекция стала одним из главных факторов роста продуктивности.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условные индексы, отражающие общую тенденцию «зелёной революции» и развития интенсивного земледелия; точные значения зависят от культуры и региона.
</a:t>
            </a:r>
            <a:endParaRPr lang="en-US" sz="8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Сорта, которые изменили сельское хозяйство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рассчитанная на интенсивное выращивание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сорта пшеницы создают так, чтобы они давали высокий урожай и не ложились под тяжестью колоса. Дополнительно важны качество зерна и устойчивость к полеганию, ведь именно они определяют стабильность производства хлеба.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с набором ценных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картофеля часто соединяет устойчивость к фитофторе, хорошую лежкость и высокий выход крахмала. Такие сорта удобны для хранения и переработки, а значит, меньше теряют качество от поля до потребителя.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Яблони для рынка и хранения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современных сортов яблони плоды обычно выровнены по размеру и форме, что важно для товарного вида. Не менее ценны транспортабельность и длительное хранение: именно эти признаки позволяют доставлять урожай без значительных потерь.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504910"/>
            <a:ext cx="242100" cy="193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037" y="3236075"/>
            <a:ext cx="171675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результаты селекции в животноводстве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молока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молочного скота селекция направлена на повышение удоев при сохранении здоровья и воспроизводительной способности. Достижение результата требует длительного отбора, учёта происхождения и проверки качества потомства.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яйценоскость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кур селекция усилила яйценоскость, выравненность поголовья и устойчивость к промышленному содержанию. Это особенно важно для крупных хозяйств, где результат измеряется не отдельной птицей, а стабильностью всей линии.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прирост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Мясные породы животных отбирают по скорости роста, эффективности использования корма и качеству мяса. Такой подход позволяет получать больше продукции за меньшее время, но требует точного контроля условий содержания.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шерсть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овец отбирают животных с тонкой, однородной и хорошо пригодной к переработке шерстью. Одновременно учитывают приспособленность к климату и общую выносливость, чтобы продуктивность не снижалась в суровых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и домашние формы: главные различия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признаки усиливаются в ходе селекции, а какие часто ослабевают.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повышает хозяйственную ценность организмов, но часто снижает их самостоятельную выживаемость и часть природной устойчивости.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различий между дикими и домашними формами в селекции растений и животных.
</a:t>
            </a:r>
            <a:endParaRPr lang="en-US" sz="8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молекулярные технологии в селекции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ДНК-маркеры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ДНК помогают находить носителей нужного признака ещё до полного проявления внешних особенностей. Это особенно полезно, когда хозяйственно ценное свойство формируется медленно или заметно только во взрослом состоянии.
</a:t>
            </a:r>
            <a:endParaRPr lang="en-US" sz="1087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селекция использует сведения сразу о многих участках ДНК, чтобы точнее оценить наследственную ценность организма. Такой подход снижает риск ошибки при выборе родителей для дальнейшего разведения.
</a:t>
            </a:r>
            <a:endParaRPr lang="en-US" sz="1087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генома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позволяет установить, какие гены связаны с урожайностью, устойчивостью к болезням и качеством продукции. Благодаря этому селекционер работает не только по внешнему виду, но и по наследственной основе признака.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сокращают число лишних испытаний и ускоряют закрепление полезных комбинаций признаков. В результате новые сорта и породы можно создавать быстрее, чем при одном только классическом отборе.
</a:t>
            </a:r>
            <a:endParaRPr lang="en-US" sz="10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современных методов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 культуры, цели программы и доступных ресурсов; на практике селекционеры часто комбинируют несколько подходов в одном проекте.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технологии выигрывают по скорости и точности, а классические методы остаются важными из-за доступности и меньших затрат.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на основе общих характеристик классической и молекулярной селекции; значения являются условной оценкой для визуализации.
</a:t>
            </a:r>
            <a:endParaRPr lang="en-US" sz="8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4019" y="1125950"/>
            <a:ext cx="4688213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селекция поддерживает продовольственную безопасность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продукции с 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помогает получать больший объём пищи с ограниченных земель, не расширяя посевы бесконечно. Это особенно важно там, где пахотных площадей мало, а население и спрос продолжают расти.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 стрессовых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 и породы, устойчивые к засухе, жаре, заморозкам и болезням, уменьшают риск потери урожая. Для сельского хозяйства это означает более предсказуемый результат даже в неблагоприятные годы.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климату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требует форм, способных работать в новых условиях выращивания и содержания. Поэтому селекция всё чаще ориентируется не только на урожайность, но и на устойчивость к погодным колебаниям.
</a:t>
            </a:r>
            <a:endParaRPr lang="en-US" sz="1177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генофонда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коллекции, ботанические сады и племенные банки сохраняют разнообразие признаков на будущее. Если нужное свойство будет утрачено в производстве, его можно восстановить из сохранённого материала.
</a:t>
            </a:r>
            <a:endParaRPr lang="en-US" sz="11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повышенная продуктивность связана с экологическими рисками
</a:t>
            </a:r>
            <a:endParaRPr lang="en-US" sz="1955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возможные последствия интенсивной селекции и меры, которые помогают снизить нагрузку на агроэкосистемы.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современной селекции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026825" y="1768058"/>
            <a:ext cx="1566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исходный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исходные формы, тем больше шанс найти удачное сочетание признаков. Поэтому важны коллекции сортов, пород и диких родственников культурных растений.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783654" y="1768058"/>
            <a:ext cx="1566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наследуемости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признак должен устойчиво передаваться потомству, иначе он исчезнет уже в следующем поколении. Для этого проводят испытания и оценивают не только отдельную особь, но и её линию.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5540465" y="1767958"/>
            <a:ext cx="1566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свойства проявляются только через несколько сезонов или в разных условиях среды. Многолетние испытания помогают отобрать формы, которые сохраняют результат не в одном опыте, а в реальном производстве.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7297291" y="1768058"/>
            <a:ext cx="1566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методов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успешные программы объединяют классический отбор, генетику, биотехнологию и анализ данных. Такой подход ускоряет работу и делает результат более точным и надёжным.
</a:t>
            </a:r>
            <a:endParaRPr lang="en-US" sz="1222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768058"/>
            <a:ext cx="1566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Селекционная программа начинается с конкретной задачи: повысить урожайность, улучшить качество продукции или усилить устойчивость к стрессам. Без ясной цели отбор становится случайным и теряет эффективность.
</a:t>
            </a:r>
            <a:endParaRPr lang="en-US" sz="12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и селекция: наука, изменившая питание человечества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дала человеку растения и животных, пригодных для совместной жизни, а селекция превратила их улучшение в точную научную работу. Сегодня её вклад виден в урожае, качестве пищи и устойчивости агросистем.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2026-06-01T14:08:18Z</dcterms:created>
  <dcterms:modified xsi:type="dcterms:W3CDTF">2026-06-01T14:08:18Z</dcterms:modified>
</cp:coreProperties>
</file>