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мира: общая картина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почему живёт именно здесь?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распределены по планете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дисциплина объясняет, почему население распределено неравномерно и как это отражается на городах, хозяйстве и природе.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Мини-шпаргалка по ключевым терминам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быстро сравнивать страны и видеть связь между расселением и демографическими процессами.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описывают разные стороны одной картины: сколько людей живёт, как быстро население меняется и где оно концентрируется.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определения общепринятые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селятся неравномерно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 обеспеченность водой напрямую влияют на комфорт жизни. Равнины, речные долины и территории с умеренным климатом обычно заселяются плотнее, чем засушливые, холодные или высокогорные районы.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доступ к пресной воде определяют возможности сельского хозяйства. Там, где можно устойчиво производить продовольствие, формируются более крупные поселения и выше плотность населения.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пути, промышленные центры, морские порты и столицы притягивают рабочие места и услуги. Поэтому люди часто концентрируются не только в благоприятной природе, но и в экономических узлах.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освоенные территории имеют более густую сеть городов и дорог. На новых или труднодоступных землях расселение остаётся редким, потому что развитие там требует больших затрат и времени.
</a:t>
            </a:r>
            <a:endParaRPr lang="en-US" sz="8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плотности населения: полюса и пустоты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типичные контрасты: густонаселённые зоны связаны с долинами, дельтами и побережьями, а разреженные — с пустынями, тайгой и горами.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странами огромен: плотность определяется не размером государства, а пригодностью территории для жизни и хозяйства.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Data, 2023; плотность населения по странам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население мира по регионам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Азию выделяет не только площадь, но и исторически раннее и плотное освоение при высокой концентрации крупных городов.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людей живёт в Азии, а доли других регионов зависят от истории освоения, урбанизации и уровня развития.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отметка показывает, насколько быстро человечество прошло путь к современной демографической ситуации.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Земли превысила этот рубеж в 2022 году.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переход: от высокой смертности к стабильности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демографических изменений в странах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о странах с быстрым ростом населения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Нигерия: население молодеет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Нигерии молодая возрастная структура поддерживает высокую рождаемость и быстрый рост населения. Для многих семей традиция многодетности остаётся значимой, а доступ к образованию и медицине развивается неравномерно, поэтому демографический спад идёт медленно.
</a:t>
            </a:r>
            <a:endParaRPr lang="en-US" sz="894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Конго: длинный демографический импульс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 сочетает высокий естественный прирост с очень низкой средой планирования семьи. Большая доля детей и подростков создаёт длинный демографический импульс, который будет влиять на школы, рабочие места и города ещё многие годы.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странах особенно заметно, как возрастная структура влияет на будущее. Чем больше молодёжи в населении, тем сильнее спрос на образование, здравоохранение, жильё и новые рабочие места, даже если экономика не успевает расти теми же темпами.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городов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быстрее всего растёт там, где города становятся узлами экономики, транспорта и образования.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три поколения доля горожан в мире выросла почти вдвое, поэтому вопросы транспорта, жилья и инфраструктуры становятся ключевыми.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 2024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ООН, сегодня в городах живёт более половины населения мира — это показывает, насколько город стал главным пространством жизни и работы.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мира уже живут в городах.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 2022.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обобщённым данным ООН и МОМ о причинах внутренних и международных миграций.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миграции в странах Персидского залива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приезжает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поток мигрантов идёт из Южной Азии, а также из ряда стран Ближнего Востока и Африки. Для многих людей это возможность найти работу и более высокий доход, чем на родине.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меняет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иностранной рабочей силы меняет возрастную и половую структуру населения, влияет на рынок труда и городскую среду. В некоторых странах миграция стала важнейшим фактором демографического баланса.
</a:t>
            </a:r>
            <a:endParaRPr lang="en-US" sz="1093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труд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стран Персидского залива опираются на большой спрос на рабочую силу в строительстве, торговле, услугах и нефтегазовом секторе. Поэтому здесь особенно заметна зависимость от трудовой миграции.
</a:t>
            </a:r>
            <a:endParaRPr lang="en-US" sz="11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 напрямую связан с уровнем рождаемости и продолжительностью жизни. Он помогает понять, где особенно нужны школы, а где — пенсии и медицинская помощь.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выраженное старение характерно для Европы и Японии, тогда как в Нигерии и странах Африки к югу от Сахары доминирует молодое население.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данные по возрастной структуре, округлённые значения.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демографические дисбалансы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социальную сферу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увеличивает нагрузку на пенсионные системы и здравоохранение. Государствам приходится перераспределять бюджет в пользу долгосрочного ухода, лекарственного обеспечения и поддержки пожилых людей.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молодого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молодёжи много, обществу нужны рабочие места, жильё, школы и профессиональное образование. Без этого возрастает риск безработицы, социальной напряжённости и оттока населения.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потребностей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поколений меняет структуру спроса на товары и услуги. В одних странах растёт потребность в детской инфраструктуре, в других — в адаптированных городах и медицинских сервисах.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трудоспособных становится меньше, бизнесу труднее расширяться, а налоговая база сужается. Тогда миграция, автоматизация и повышение производительности становятся ключевыми инструментами адаптации.
</a:t>
            </a:r>
            <a:endParaRPr lang="en-US" sz="10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Китай и Индия — разные демографические траектории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как страна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напротив, сохраняет более молодую возрастную структуру и значительный естественный прирост. Это создаёт потенциал для рынка труда, но одновременно требует масштабных инвестиций в образование, здравоохранение и жильё.
</a:t>
            </a:r>
            <a:endParaRPr lang="en-US" sz="965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демонстрируют сильные региональные различия: плотность населения, уровень доходов и темпы развития заметно меняются от провинции к провинции. Именно поэтому демографическая политика там особенно сложна.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десятилетиями оставался одной из самых населённых стран мира и пережил стремительную урбанизацию. Сегодня на первый план выходят старение населения, снижение рождаемости и рост нагрузки на систему социального обеспечения.
</a:t>
            </a:r>
            <a:endParaRPr lang="en-US" sz="9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Европа и демографическое старение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стареющего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Европы старение видно особенно отчётливо: на улицах больше людей старших возрастов, а в школах — меньше детей, чем несколько десятилетий назад. Это связано с низкой рождаемостью и высокой продолжительностью жизни. Экономика всё чаще зависит от притока работников из других стран.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Пустеющая периферия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районы многих европейских стран пустеют быстрее, чем растут столицы и крупные агломерации. Сокращение населения делает сложнее содержание дорог, школ и больниц, поэтому региональная политика всё чаще стремится удержать баланс между центром и периферией.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ресурсы: пределы и возможности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повышает спрос на жильё, дороги, общественный транспорт и коммунальные услуги. Если планирование отстаёт, возникают перегрузка сетей, рост цен и ухудшение качества городской среды.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 и импорта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позволяют экономить воду, энергию и территорию, а импорт снижает давление на местные ресурсы. Но эти решения работают только вместе с рациональным природопользованием и долгосрочной политикой.
</a:t>
            </a:r>
            <a:endParaRPr lang="en-US" sz="101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вода, земля и энергия доступны в ограниченном объёме, конкуренция между жителями, сельским хозяйством и промышленностью становится острее. Поэтому управление ресурсами превращается в вопрос безопасности и устойчивости.
</a:t>
            </a:r>
            <a:endParaRPr lang="en-US" sz="1012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Управление, а не только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населения и ресурсов не сводится к простому дефициту: многое зависит от организации хозяйства, уровня доходов и способности государства распределять блага между регионами более справедливо.
</a:t>
            </a:r>
            <a:endParaRPr lang="en-US" sz="10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устойчивого развития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Давление на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усиливает давление на дороги, жильё, водоснабжение и школы. Если развитие идёт без плана, инфраструктура не успевает за численностью населения.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Региональный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богатыми центрами и периферией углубляется, когда рабочие места и инвестиции концентрируются в нескольких узлах. Это усиливает территориальное неравенство.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Экологическая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Возрастают экологические риски: загрязнение воздуха, дефицит воды, рост отходов и перегрев городов. Без современных стандартов эти проблемы быстро становятся массовыми.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Долгосрочный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комплексных решений: планирования расселения, доступного транспорта, экономии ресурсов и учёта возрастной структуры населения в социальной политике.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как ключ к пониманию мира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населения показывает, что люди размещаются не случайно: на это влияют природа, экономика, история и демография. Понимание этих связей помогает видеть не только проблемы, но и пути их решения.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2026-07-27T03:25:23Z</dcterms:created>
  <dcterms:modified xsi:type="dcterms:W3CDTF">2026-07-27T03:25:23Z</dcterms:modified>
</cp:coreProperties>
</file>