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Переклички в литературе разных народов
</a:t>
            </a:r>
            <a:endParaRPr lang="en-US" sz="3104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Литературы мира говорят об одном и том же — о человеке и его выборе.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истории расходились через путешествия, торговлю, войны, переводы и устные пересказы. Иногда сюжет менялся внешне, но сохранял главные события и смысл. А иногда схожие мотивы рождались независимо — из общих человеческих переживаний.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сходство сюжетов?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86575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творчество — общий источник сюжетов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из уст в уста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былины и легенды долго не записывались, а жили в памяти рассказчиков. Поэтому один сюжет существовал во множестве вариантов, меняясь в деталях, но сохраняя узнаваемую основу.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снова и снова появляются чудесный помощник, строгий запрет, трудное испытание и победа над опасностью. Эти элементы легко узнаются в фольклоре разных народов.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опыт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творчество отражало страх, надежду, труд и веру в справедливость. Именно поэтому похожие истории были понятны слушателям в разных странах и легко приживались в новых культурах.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Незаметный, но особенный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герой сначала кажется самым слабым: он младший в семье, бедный или недооценённый. Но именно ему удаётся проявить смелость, терпение и находчивость.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 доброту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часто получает помощь от волшебного предмета или мудрого советчика. В конце добро побеждает, а скромность, доброта и верность оказываются важнее внешней силы.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герой и его путь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676" y="2477750"/>
            <a:ext cx="210574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народы по-разному рассказывают об одних и тех же нравственных идеях.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повествования различаются, но мотивы и нравственные уроки часто совпадают.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 литературные сюжеты разных народов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мотивы в сказках и мифах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особенно любит истории, где герои делают нравственный выбор и отвечают за свои поступки.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темы, связанные с добром, справедливостью и жизненными испытаниями.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народных сказок и легенд разных стран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повторяются в фольклоре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Басни: один урок, разные герои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Эзоп, Лафонтен и Крылов по-разному строят сюжет, но ведут читателя к похожему выводу: самоуверенность, жадность и лень всегда разоблачаются.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баснях помогают быстро показать человеческие черты без длинных объяснений. Лиса, Ворона, Волк или Стрекоза становятся узнаваемыми образами поведения.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обычно формулирует общий жизненный урок. Поэтому басни разных стран легко сравнивать: внешне они отличаются, но их воспитательная цель остаётся общей.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советчик появляется в разных культурах как старец, бабушка, волшебник, учитель или даже говорящий зверь. Он не решает всё за героя, а помогает понять верный путь.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напоминает о цене опыта и осторожности. Его слова часто связаны с правилом, которое нельзя нарушать, или с выбором, от которого зависит успех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мудрого советчика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сюжет переходит от одного народа к другому
</a:t>
            </a:r>
            <a:endParaRPr lang="en-US" sz="233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устной истории: от пересказа к новому произведению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покидает дом ради важной цели: спасти близких, защитить народ или вернуть утраченное. С этого момента начинается долгий путь, полный неизвестности.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Вернувшись, герой уже не тот, что был прежде: он становится мудрее и значительнее для своего народа. Эпос подчёркивает не только подвиг, но и долг.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герой сталкивается с опасностями, врагами и трудными выборами. Именно здесь раскрываются его сила, выносливость, верность и ответственность.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эпосе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870077"/>
            <a:ext cx="4332300" cy="18759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эпосе разных народов сочетаются подвиг, долг и верность родной земле.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эпосах герой действует по-разному, но его цель почти всегда связана с защитой людей, памяти и родины.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 народов мира: «Одиссея», киргизский эпос «Манас», финский эпос «Калевала», калмыцкий героический эпос.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эпических героев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у печи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сказке герой просыпается в тёплой избе, где потрескивает печь и пахнет хлебом. Такие детали сразу показывают русский быт и делают историю близкой читателю, потому что пространство кажется живым и знакомым.
</a:t>
            </a:r>
            <a:endParaRPr lang="en-US" sz="106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в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истории действие разворачивается в юрте, рядом с табуном и широким степным горизонтом. Дом, одежда и еда здесь не просто фон, а часть образа народа, который живёт в движении и дорожит простором.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лодка и горы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третьего рассказа идёт через шумный рынок, садится в лодку и поднимается к горным тропам. Через такие предметы и пейзажи читатель видит, как по-разному устроена повседневная жизнь в разных странах.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бытовые детали создают образ страны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мотивы, которые легче всего узнаются в сказках, мифах и эпосе разных народов.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испытание и путь героя: именно они чаще всего помогают показать характер, выбор и нравственный смысл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мотивов по сказкам, мифам и эпическим произведениям народов Европы, Азии и Африки; данные для диаграммы условно-обобщённые.
</a:t>
            </a:r>
            <a:endParaRPr lang="en-US" sz="731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встречаются чаще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разных народов часто учат одному и тому же: труд делает жизнь лучше, а безделье приводит к беде. В этих коротких фразах виден общий житейский опыт.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выражения предупреждают о последствиях лжи и пустых обещаний. Люди в разных странах одинаково ценили доверие, потому и создали похожие формулы осуждения обмана.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повторяется мысль, что дружба и верность проверяются делом, а не словами. Это делает пословицу не просто красивой фразой, а настоящим правилом поведения.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выражений связано не только с заимствованиями. Нередко народы независимо приходят к одним выводам, потому что сталкиваются с похожими жизненными ситуациями и поступками.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похожи пословицы и крылатые выражения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 мост между культурами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знакомит читателя с книгами, которые родились в другой стране и в другой эпохе. Так в школьное чтение входят «Тысяча и одна ночь», «Песнь о Роланде», «Калевала» и другие произведения.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сохраняются события, образы и настроение, но язык и звучание могут меняться. Благодаря этому произведение остаётся близким своей культуре и одновременно становится понятным новым читателям.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44" y="1652950"/>
            <a:ext cx="266813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71733"/>
            <a:ext cx="438000" cy="38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разных народов проходят через ошибки, выбор и первые победы. Такие истории помогают показать, как человек становится сильнее и мудрее.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легендах часто появляется угроза, которую нужно преодолеть. Люди везде боятся потерь, поэтому похожие испытания возникают в разных странах.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добро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трудностей герой ждёт справедливого конца. Эта вера в добро делает сюжеты похожими, хотя у каждого народа своя обстановка и свои герои.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цели почти всегда связана с преградами. Поэтому в литературе разных стран повторяются мотивы поиска, испытания характера и заслуженной награды.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похожие сюжеты возникают сами собой
</a:t>
            </a:r>
            <a:endParaRPr lang="en-US" sz="27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произведения по общему мотиву
</a:t>
            </a:r>
            <a:endParaRPr lang="en-US" sz="232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сопоставлять сказки, мифы, басни, легенды и эпические песни.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общие мотивы заметны в устных жанрах, где сюжеты долго передавались из поколения в поколение.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миф лидируют по числу совпадений; в эпосе и басне переклички реже, но тоже хорошо заметны.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мотивов в жанрах устного народного творчества и школьной литературе; диаграмма носит сравнительный характер.
</a:t>
            </a:r>
            <a:endParaRPr lang="en-US" sz="852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переклички заметнее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текстов учит замечать детали: поступки героев, повторяющиеся мотивы, особенности финала. Это развивает внимательность и помогает читать вдумчиво, а не только следить за сюжетом.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произведений показывает, что разные народы по-разному описывают похожие чувства и поступки. Так легче понять, что человеческие ценности во многом общие, хотя образы и язык различаются.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полезен на уроках литературы и при подготовке к ответам по произведениям из школьной программы. Он помогает быстрее находить сходства и различия и делать точные выводы.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переклички в 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разные книги — общие смыслы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народов мира говорит на разных языках, но часто рассказывает об одном и том же: о выборе, доброте, справедливости и верности. Именно поэтому она так легко перекликается.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2026-05-22T21:04:48Z</dcterms:created>
  <dcterms:modified xsi:type="dcterms:W3CDTF">2026-05-22T21:04:48Z</dcterms:modified>
</cp:coreProperties>
</file>