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Римские завоевания в Средиземноморье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военные кампании и влияние Рима на древний мир.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VIII по III век до н.э. Рим вырос из небольшого города в могущественную державу, объединив Италию. Начали завоевания Средиземноморья, сперва с Карфагеном, затем на Балканах, Востоке и в Северной Африке.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расширения Рима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войны: знакомство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борьбы за западное Средиземноморье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 — серия серьёзных конфликтов между Римом и Карфагеном, направленных на контроль важных торговых путей. Эти войны длились почти сто двадцать лет и изменили баланс сил в регионе.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важнейших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войны различались по времени и масштабу: первая была про контроль Сицилии, вторая — о вторжении Ганнибала в Италию, а третья завершилась разрушением самого Карфагена.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влияние на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Карфагена в 146 году до н.э. положило начало безраздельному господству Рима в западном Средиземноморье, обеспечив ему ресурсы и расширив политическое влияние.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сражения Пунических войн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война и битвы у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первой войны ключевыми стали сражения на Сицилии и у берегов Сардинии. Эти боевые действия заложили основу римской морской мощи.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война и опасный переход Ганнибала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совершил знаменитый переход через Альпы, нанёс серьёзные поражения римским войскам у Канн и Тразименского озера, встряхнув империю.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война и осада Карфагена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война закончилась длительной осадой Карфагена. Римляне одержали победу в битве при Заме, что окончательно уничтожило карфагенскую мощь.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и его роль во II Пунической войне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поход через Альпы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с удивительной решимостью повёл армию вместе с 37 боевыми слонами через Альпы, преодолевая трудности и удивляя врагов неожиданным нападением.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Каннах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Каннах стала крупнейшим поражением для Рима, где армия Ганнибала полностью окружила и разгромила римлян, оставив неизгладимый след в истории войн.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 году до н.э. Публий Сципион Африканский победил Ганнибала в битве при Заме, что стало решающим моментом Второй Пунической войны.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Рима над Карфагеном: битва при Заме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Карфагену пришлось лишиться флота, территорий и выплатить крупные контрибуции, что значительно усилило политическое и военное положение Рима.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время Пунических войн римские войска завоевали территории современных Испании и создали провинции Ближняя и Дальняя Испания. 2. Эти земли стали источником ресурсов и новых рекрутов для римской армии.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Рима в Испании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Завоевание кельтиберов, лузитанов и цесетов завершилось в 19 году до н.э., обеспечив Риму стабильный контроль. 2. Испания стала ключевым экономическим регионом благодаря добыче серебра и сельскому хозяйству.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контроля над Балканами и Грецией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Македонские войны и их итоги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Македонские войны позволили Риму занять Балканы после победы при Пидне в 168 году до н.э. и уничтожения Коринфа в 146 году. Эти территории стали римскими провинциями.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 культурное влияние Эллады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оказала большое влияние на Рим, распространяясь через искусство, философию, архитектуру и образование, что обогатило римское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Пиратская активность угрожала важным торговым путям и безопасности римских провинций, создавая серьёзные препятствия для распространения влияния Рима.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Пиратство в Средиземноморье и политические угрозы
</a:t>
            </a:r>
            <a:endParaRPr lang="en-US" sz="2215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Гней Помпей в 67 году до н.э. провёл успешные операции против пиратов, подчинив Средиземноморье и обеспечив стабильность морских перевозок и торговли.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Пуническая война и уничтожение Карфагена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последней войны с Карфагеном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обвинил Карфаген в нарушении условий мира, что послужило поводом для третьей войны. Эта кампания была направлена на окончательное уничтожение конкурента.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Карфагена и установление провинции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146 году до н.э. после долгой осады римляне разрушили Карфаген, превратив его земли в провинцию Африка. Это укрепило позиции Рима на Западе Средиземноморья.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веке до н.э. прошли три Македонские войны, в ходе которых Рим постепенно победил Македонское царство и расширил своё влияние на Балканы. Македония стала римской провинцией после 148 года до н.э.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Греции и Македонии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разрушения Коринфа в 146 году до н.э. Греция вошла в состав Римской республики. Города получили ограниченную автономию, но теперь подчинялись римской власти и постепенно интегрировались в римскую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Сицилии и первые провинции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Пунической войны в 241 году до н.э. Сицилия стала первой римской провинцией. Это дало Риму плацдарм для контроля тороговых путей и дальнейшего расширения влияния в Средиземноморье.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средиземноморских островов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и морское господство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 римским владениям присоединились Сардиния, Корсика, Крит и Кипр. Контроль над островами обеспечивал безопасность морских путей, укрепляя военно-политическую позицию Рима в 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угроза со стороны Карфагена и Македонского царства заставила Рим усилить армию и расширять территории для защиты своих интересов.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римской экспансии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торговыми путями Средиземного моря обеспечивал экономическую выгоду и укреплял влияние в регионе, что стимулировало экспансию.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приобрести новые плодородные земли для удовлетворения растущих потребностей населения и элиты подтолкнуло к завоеваниям.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политической славе и усилению власти римских правителей также играло роль в агрессивной внешней политике Республики.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армии была пехота лёгионов численностью до 6 000 человек, подкреплённая конницей и вспомогательными войсками из покорённых народов.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 римской армии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дисциплина и чёткая тактическая структура позволяли быстро адаптироваться к боевым условиям и эффективно применять боевые манёвры.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стояли опытные командиры — консулы и полководцы, чьи решения влияли на исход сражений и устойчивость завоёванных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римских завоеваний: Западное Средиземноморье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Лаций — родина Рима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Лаций был первоначальной территорией Рима, вокруг которой сформировалась Республика. Он включал плодородные земли и важные торговые пути, став опорой дальнейших завоеваний.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завоевания на Сицилии
</a:t>
            </a:r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Карфагеном Сицилия превратилась в первую римскую провинцию, что дало доступ к контролю западного Средиземноморья и укрепило военно-морское присутствие.
</a:t>
            </a:r>
            <a:endParaRPr lang="en-US" sz="117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земли и стратегические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захватил обширные территории Испании, создав новые базы, включая города Новая Карфагена и Сиракузы, важные для контроля ресурсов и военных операций.
</a:t>
            </a:r>
            <a:endParaRPr lang="en-US" sz="12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территории, перешедшие под власть Рима в период Средиземноморских завоеваний, с указанием года, бывшего противника и их статуса.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систематически преобразовал завоёванные территории в провинции, обеспечивая административный и военный контроль.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регионы, завоеванные Римом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Полибию и Ливию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завоеваний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рабов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привели к многократному увеличению рабства, что усилило зависимость экономики от принудительного труда и расширило социальные различия.
</a:t>
            </a:r>
            <a:endParaRPr lang="en-US" sz="1058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сельского производства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 поступали огромные объёмы зерна, оливкового масла и других продуктов, что обеспечивало продовольственную безопасность и торговые прибыли.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богатства элиты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серебра и других ресурсов значительно увеличил благосостояние знать и способствовал развитию роскошной городской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96" y="1789217"/>
            <a:ext cx="209400" cy="16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792" y="1768877"/>
            <a:ext cx="182175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завоеваний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латинского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становится официальным языком провинций, замещая местные диалекты и облегчая управление империей.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архитектура и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завоёванных землях строятся дороги, театры и храмы, внедряя римские инженерные традиции и создавая культурные центры.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греческой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философия, искусство и мифология активно проникали в Рим, обогащая культуру и образованность правящего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нашей эры Рим подчинил все берега Средиземного моря, закрепив за собой титул «Mare Nostrum». Его территория охватывала миллионы квадратных километров и миллионы жителей.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Рим — господин Средиземноморья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сушей и морем позволил Риму доминировать в политике, экономике и культуре античного мира, создавая основу для дальнейшего развития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римских завоеваний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завоевания сформировали основу европейской цивилизации, укрепили мощь республики и повлияли на развитие права, языка и культуры, оставив наследие до наших дней.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2026-05-10T11:11:20Z</dcterms:created>
  <dcterms:modified xsi:type="dcterms:W3CDTF">2026-05-10T11:11:20Z</dcterms:modified>
</cp:coreProperties>
</file>