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конце XVII — XVIII века: переход к империи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эпохи, где реформы и войны изменили управление, армию и сам образ России.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конца XVII 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 века Россия в основном оставалась аграрной страной: натуральное хозяйство и крепостная зависимость определяли жизнь большинства людей. Управление строилось на приказной системе, опиралось на стрелецкое войско и дворянскую службу. По уровню вооружений и организации государство заметно отставало от Европы. Внешняя цель — выход к морям, расширение торговли и укрепление международного положения.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перед преобразованиями Петра I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страны в конце XVII века было преимущественно крестьянским, а города оставались малочисленными и развитыми слабее. Это ограничивало рынок, рабочую силу и скорость обновления производства.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Стрелецкое войско, приказная система и старые управленческие формы уже не соответствовали масштабу задач. В столкновениях с Османской империей и Швецией стало особенно видно, что нужны реформы в армии, финансах и управлении.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держалась прежде всего на сельском хозяйстве, а крупная промышленность только формировалась. Для растущего государства требовались и новые технологии, и более устойчивое финансирование.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реформ Петра I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охватывали не только войско, но и «механизмы» государства: налоги, управление и образ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Комплексность реформ показывала: победа и статус империи требовали согласованной работы армии, финансов и институтов управления.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программе петровских преобразований (конец XVII — первая четверть XVIII века).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как реформатор и символ эпохи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мастерская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посольство 1697–1698 годов стало для Петра I практическим уроком: он внимательно знакомился с военным делом, кораблестроением и техникой ведущих европейских стран. Вернувшись, Петр перенес эти идеи в российскую действительность.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 темп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1703 года начинается строительство Санкт-Петербурга. Город задумывался как крепость, порт и одновременно административный центр нового курса. В этой точке сходились инженерные расчеты, морская стратегия и государственная воля к быстрому обновлению.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Петр, корабли и чертежи нового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эпохи легко представить через морские символы: корабли, карту Балтики, чертежи крепостей. Вместе с регулярной армией и новыми институтами это складывало наглядный «язык модернизации» и повседневные нормы светской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222" y="1215700"/>
            <a:ext cx="3779457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до реформ и после реформ Петра I
</a:t>
            </a:r>
            <a:endParaRPr lang="en-US" sz="309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звенья государственной машины Петр I изменил в первую очередь, и как это повлияло на централизацию и управляемость.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усилились централизация и военный потенциал; управленческая структура стала более «вертикальной» и ориентированной на государственные цели.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сопоставление по материалам о реформах Петра I (конец XVII — первая четверть XVIII века).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петровских преобразований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реформ и их связь с ресурсами страны.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и борьба за Балтику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Полтавская победа стала переломом: показала рост боеспособности и более эффективную организацию войск, опиравшихся на реформы.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1709 — Полтавская битва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стало тяжелым испытанием для России. Поражение подчеркнуло необходимость быстрых изменений в армии, снабжении и управлении.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1700 — поражение под Нарвой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 море подтвердил, что реформа флота дала результат. Россия усилила контроль над Балтикой и расширила возможности ведения войны.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1714 — победа у мыса Гангут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закрепил за Россией важные территории (включая Ингрию, Эстляндию, Лифляндию и часть Карелии) и обеспечил выход к Балтийскому морю.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1721 — Ништадтский мир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международного влияния России в начале XVIII века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1700-х годов военные решения напрямую отражались на статусе страны: от выхода к морю до признания в международных документах.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связку «успех на поле боя — закрепление результатов — дипломатический статус»: война ускоряла признание империи.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вехи: основание Санкт-Петербурга (1703), Полтавская победа (1709), Гангут (1714), Ништадтский мир и провозглашение империи (1721).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58875" y="1294104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8681" y="3084118"/>
            <a:ext cx="5062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итоги петровских реформ
</a:t>
            </a:r>
            <a:endParaRPr lang="en-US" sz="3166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четверти XVIII века экономика получила заметный импульс благодаря поддержке со стороны государства. Наиболее быстро развивались металлургия, оружейное производство и отрасли, связанные с морем.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Господдержка мануфактур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Урала стало ключевым фактором сырьевой базы: добыча и переработка металлов формировали основу для роста железоделательной промышленности и снабжения армии.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 центр металла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судостроения поддерживало и производство материалов, и инженерные навыки. В результате укреплялась связка между экономикой и задачами обороны на море.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и технологическая база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Подушная подать усилила налоговую нагрузку на податные сословия и увеличила зависимость крестьянства от государства. Это влияло на повседневную устойчивость хозяйств.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Подушная подать и рост нагрузки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новая столица и символ европейского курса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основали в 1703 году на Неве как крепость, порт и новую столицу. Это был проект, где городская инфраструктура работала на государственные задачи: управление, контроль и морская торговля.
</a:t>
            </a:r>
            <a:endParaRPr lang="en-US" sz="1381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планировка, каналы, Адмиралтейство и каменное строительство задавали новый имперский стиль и укрепляли «окно в Европу». Перенос центра из Москвы в Петербург подчеркивал смену внешнеполитического курса и рост роли светской культуры.
</a:t>
            </a:r>
            <a:endParaRPr lang="en-US" sz="11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3777" y="1215700"/>
            <a:ext cx="4719346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институты России XVIII века
</a:t>
            </a:r>
            <a:endParaRPr lang="en-US" sz="285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ключевые элементы системы управления XVIII века: их ввод и назначение показывают, как приоритетом стало усиление централизованной власти и контроль государства над территориями и службой.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выстраивали «вертикаль власти»: управленческие решения принимались в центре, а на местах обеспечивались едиными правилами и служебной дисциплиной.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 общеизвестным историческим сведениям об эпохе Петра I и последующих десятилетиях XVIII века.
</a:t>
            </a:r>
            <a:endParaRPr lang="en-US" sz="13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Российской империи в XVIII веке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населения была включена в податные и повинностные обязанности; именно это делало социальный порядок ресурсом для государства, армии и бюрократии.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при заметной европеизации «верхов» большинство оставалось в зависимом положении, а привилегии концентрировались у меньшинства.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структуры общества в учебных материалах XVIII века; значения в диаграмме — условные индексы для наглядности.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дворцовых переворотов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8278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кончины Петра I вопрос власти и наследования стал решаться не только по праву, но и через влияние окружения. Усилилась роль двора и гвардии в определении будущего курса.
</a:t>
            </a:r>
            <a:endParaRPr lang="en-US" sz="1294" dirty="0"/>
          </a:p>
        </p:txBody>
      </p:sp>
      <p:sp>
        <p:nvSpPr>
          <p:cNvPr id="10" name="Text 2"/>
          <p:cNvSpPr txBox="1"/>
          <p:nvPr/>
        </p:nvSpPr>
        <p:spPr>
          <a:xfrm>
            <a:off x="88278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1725 — смерть Петра I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0792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перестройка власти показала, что согласование статуса монарха с интересами элит оставалось нестабильным. Государственный курс получал резкие повороты в зависимости от победителей во дворцовых конфликтах.
</a:t>
            </a:r>
            <a:endParaRPr lang="en-US" sz="1108" dirty="0"/>
          </a:p>
        </p:txBody>
      </p:sp>
      <p:sp>
        <p:nvSpPr>
          <p:cNvPr id="12" name="Text 4"/>
          <p:cNvSpPr txBox="1"/>
          <p:nvPr/>
        </p:nvSpPr>
        <p:spPr>
          <a:xfrm>
            <a:off x="410792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1730 — Анна Иоанновна и изменение баланса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303426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престол последовательно попадали представители династии и сильных придворных коалиций. Политические решения стали зависеть от поддержки элит, а не только от устойчивых правил.
</a:t>
            </a:r>
            <a:endParaRPr lang="en-US" sz="1294" dirty="0"/>
          </a:p>
        </p:txBody>
      </p:sp>
      <p:sp>
        <p:nvSpPr>
          <p:cNvPr id="14" name="Text 6"/>
          <p:cNvSpPr txBox="1"/>
          <p:nvPr/>
        </p:nvSpPr>
        <p:spPr>
          <a:xfrm>
            <a:off x="2303426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1725–1730 — борьба группировок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528567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Фактическая смена правителей при значимой роли гвардии продолжалась. К середине XVIII века стало очевидно: механизм престолонаследия не обеспечивал устойчивость государства.
</a:t>
            </a:r>
            <a:endParaRPr lang="en-US" sz="1294" dirty="0"/>
          </a:p>
        </p:txBody>
      </p:sp>
      <p:sp>
        <p:nvSpPr>
          <p:cNvPr id="16" name="Text 8"/>
          <p:cNvSpPr txBox="1"/>
          <p:nvPr/>
        </p:nvSpPr>
        <p:spPr>
          <a:xfrm>
            <a:off x="5528567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1741–1762 — кульминация нестабильности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петровской модернизации к просвещенному абсолютизму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перехода от реформ Петра I к политике второй половины XVIII века (Елизавета Петровна и Екатерина II), с сохранением ключевых ограничений вроде крепостного права и жесткого контроля.
</a:t>
            </a:r>
            <a:endParaRPr lang="en-US" sz="14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и территориальное расширение империи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Екатерины II (1762–1796) отмечено дальнейшим усилением Российской империи. В 1783 году к России присоединили Крым, что укрепило позиции на Черном море и повысило стратегическую значимость юга.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стала многонациональным государством с растущим присутствием на юге и западе. Одновременно расширение территории усиливало задачи управления и интеграции разнородных земель в единую систему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приобретения усилились после разделов Речи Посполитой: в 1772, 1793 и 1795 годах Россия получила значительные пространства в Восточной Европе. Это расширило границы и усилило влияние в регионе.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культура XVIII 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XVIII века развивалась на фоне европеизации и расширения светского образования. Формировались отечественная наука, литература, театр, архитектура и портретная живопись, а публичная культурная жизнь становилась заметнее.
</a:t>
            </a:r>
            <a:endParaRPr lang="en-US" sz="95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Европеизация и рост светского образования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 стал символом связки науки и просвещения; важную роль играли Академия наук и Московский университет (1755), а также развитие книгоиздания. В архитектуре укреплялись барокко и классицизм, а дворянская культура всё чаще ориентировалась на европейские образцы.
</a:t>
            </a:r>
            <a:endParaRPr lang="en-US" sz="939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искусство и архитектура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и образовательный подъем XVIII века
</a:t>
            </a:r>
            <a:endParaRPr lang="en-US" sz="261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вроде учреждения Академии наук (1724) и открытия Московского университета (1755) поддержали рост научных учреждений и светских учебных заведений.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неравномерности развития общий вектор был устойчивым: расширялась грамотность, а интерес к науке и чтению усиливался, прежде всего в дворянской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хронологическим вехам, указанным в описании; численные значения в графике — условные индексы для сравнения динамики.
</a:t>
            </a:r>
            <a:endParaRPr lang="en-US" sz="11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XVIII века: достижения и противоречия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XVIII века Россия стала одной из крупнейших европейских держав: сильная армия и флот обеспечивали влияние за пределами страны, а границы империи заметно расширились.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стало более централизованным, а управленческий аппарат — сложнее и организованнее. Это повышало управляемость, но усиливало зависимость общества от решений сверху и бюрократии.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противоречие эпохи заключалось в том, что обновление проводилось преимущественно принудительными методами. Оно опиралось на ресурсы и контроль, а не на свободное развитие общественной инициативы.
</a:t>
            </a:r>
            <a:endParaRPr lang="en-US" sz="1317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сохранялись крепостное право, сословные различия и жесткая привязка большинства населения к помещикам и государству. Таким образом, модернизация не превратилась в равные возможности для всех групп.
</a:t>
            </a:r>
            <a:endParaRPr lang="en-US" sz="12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России конца XVII — XVIII века для последующей истории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конца XVII — XVIII века завершила превращение Московского царства в Российскую империю: реформы Петра I, Северная война, новая система управления и рост территорий определили место России в Европе.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2026-05-12T23:10:31Z</dcterms:created>
  <dcterms:modified xsi:type="dcterms:W3CDTF">2026-05-12T23:10:31Z</dcterms:modified>
</cp:coreProperties>
</file>