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 Мирового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гигантский «двигатель» Земли: температура, солёность, плотность и движение меняют всё вокруг.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океанская вода бывает разной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все моря и океаны, но условия всюду неодинаковы. Ближе к экватору вода обычно теплее, у полюсов — холоднее. Испарение и приток пресной воды заметно меняют солёность.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океанической воды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океана температура меняется очень заметно: от примерно −2 °C в полярных районах до +28…+30 °C в тропиках. Это связано с количеством солнечного тепла.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вода обычно становится холоднее. Солнечные лучи плохо проникают вниз, поэтому нижние слои получают меньше тепла и охлаждаются.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глубинах, часто ниже 1000 м, температура обычно держится около +2…+4 °C. Такие значения делают глубинные воды относительно «стабильными».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пределах одной широты температура может немного отличаться из‑за течений и ветров, но общий спад к полюсам сохраняется.
</a:t>
            </a:r>
            <a:endParaRPr lang="en-US" sz="12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географические данные (типичные значения по широтам), дата обращения: 2026-05-13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меняется от экватора к полюсам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главный закономерный тренд: по мере удаления от экватора поверхность океана получает меньше солнечного тепла и постепенно остывает.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океана около 35‰ помогает объяснить, почему морская вода плотнее пресной. На солёность сильнее всего влияют испарение и поступление пресной воды.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примерно 35 граммов растворённых солей приходится на каждый литр морской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 справочные материалы по географии (средняя солёность Мирового океана)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солёность выше и ниже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примеры: в жарких и сухих районах солёность растёт, а у берегов с большим притоком пресной воды — падает.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характерны для мест с сильным испарением, а самые низкие — для регионов с частыми осадками и большим притоком пресной воды.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школьные географические данные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воды и почему слои не смешиваются сразу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слои воды в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менее солёная вода легче, остаётся ближе к поверхности и образует верхний слой. Так океан дольше сохраняет различия между слоями, чем перемешивается мгновенно.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солёная и холодная вода «тяжелее»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плотнее пресной: в ней растворено больше солей. Поэтому холодная и более солёная вода получается ещё тяжелее и стремится опуститься вниз.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зависят свойства океанской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факторов: тепло → температура → плотность → движение; также влияют солёность и взвеси.
</a:t>
            </a:r>
            <a:endParaRPr lang="en-US" sz="318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часто кажется синей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океаническая вода сильнее рассеивает синий свет. Из‑за этого лучи синего диапазона возвращаются к глазам чаще, и общий оттенок воспринимается как голубой или синий.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берегов цвет меняется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вода нередко становится зеленоватой или бурой, потому что в ней больше взвешенных частиц. Эти частицы рассеивают и отражают свет по‑разному, меняя оттенок воды.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прозрачность вдали от берега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берегов обычно меньше песка, ила и планктона, поэтому вода прозрачнее. Чем меньше взвесей в толще, тем лучше видна глубина и контуры объектов под водой.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 цвет воды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океанических вод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Мирового океана постоянно движутся. Основные виды движения — волны и течения, а также приливы и отливы. Каждое из них работает по своему «механизму» и влияет на жизнь у берегов.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чаще всего создаёт ветер, а течения переносят огромные массы воды на большие расстояния. Приливы и отливы связаны с притяжением Луны и Солнца, поэтому происходят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у берегов заметно постоянно: волны теснят береговую линию, течения переносят тепло и питание, а приливы задают ритм уровня моря.
</a:t>
            </a:r>
            <a:endParaRPr lang="en-US" sz="111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(без привязки к точным долям; схематическая диаграмма).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движения воды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показывает: ни один вид движения не работает сам по себе — вместе они формируют условия жизни и разнообразие прибрежных зон.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поднимают температуру воздуха над морем и у берегов, смягчая погоду: зимы могут быть теплее, а сильные похолодания — реже.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напротив, охлаждают и воду, и воздух над ней. В результате меняются сезоны, усиливается влияние туманов и снижается средняя температура.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Гольфстрим и Северо-Атлантическое течение связаны с климатом Западной Европы, а Перуанское и Калифорнийское течения приносят более холодные массы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течений по характеру температуры воды и их направленному влиянию на регионы.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несут тепло в сторону более холодных областей, а холодные — делают прибрежный климат прохладнее, поддерживая различия в температурных режимах.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океанов (учебные справочные сведения).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прилив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пике прилива уровень моря максимальный. Высота обычно измеряется в сантиметрах, но в ряде мест у берегов достигает метров.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Отлив и спад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максимума начинается отлив: вода уходит, обнажая часть дна. За сутки обычно бывает два прилива и два отлива.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прилив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 поднимает уровень воды: береговые участки постепенно заливаются. Ритм связан с притяжением Луны и в меньшей степени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экваториальной зоне солёность обычно ниже из‑за частых дождей и усиленного поступления пресной воды, а в субтропиках она растёт из‑за более сухого климата и испарения.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школьные географические данные (значения приведены как ориентиры, без привязки к конкретным годам наблюдений).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солёность в разных частях океана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 и экватор дают пониженную солёность, а сухие субтропики — повышенную. Это показывает решающую роль баланса испарения и притока пресной воды.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газы в океанской воде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океанской воде растворены кислород, углекислый газ и азот. Эти газы поступают из атмосферы и распределяются в толще воды по условиям перемешивания.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рыбам и другим морским организмам для дыхания. Там, где его меньше, жизни обычно труднее поддерживать активный обмен веществ.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участвует в процессах водных растений: он нужен для фотосинтеза. Поэтому газовый состав напрямую связан с продуктивностью морских экосистем.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обычно содержит больше растворённых газов, чем тёплая. Поэтому в высоких широтах и в районах с холодными течениями условия для аэробной жизни часто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свойства воды влияют на жизнь у берегов
</a:t>
            </a:r>
            <a:endParaRPr lang="en-US" sz="283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залив и «живые стены» кораллов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водах кораллы строят свои рифы и создают укрытия для множества рыб. Когда вода достаточно тёплая и солёность подходит для организмов, жизнь выглядит как «плотный город» у берега. На течениях туда и обратно перемещаются и корм, и личинки.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вода: птичьи базары и лежбища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прохладных морях можно увидеть тюленей и морских птиц, которые приспособлены к холодной температуре и богатой кормовой базе. Холодные течения приносят воду с другими свойствами, и экосистема перестраивается под новый ритм питания и миграций.
</a:t>
            </a:r>
            <a:endParaRPr lang="en-US" sz="116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как «дороги» для планктона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работают как транспорт: они переносят планктон и тем самым поддерживают цепочки питания. Там, где вода регулярно перемешивается и обновляется, рыбе легче находить корм. Поэтому у некоторых берегов рыболовство особенно результативно в определённые сезоны.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свойств океанической воды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и перемешивание меняют температуру, солёность, плотность и движение воды.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свойства океанских вод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«окна» для маршрутов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могут делать прибрежные районы менее ледяными, а значит — поддерживать сезонную навигацию. В холодных водах планируют маршруты с учётом риска обледенения.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богатые кормом зоны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часто приносят воду, где больше питательных веществ, а значит — развивается планктон. Это поддерживает скопления рыбы, и промысел становится эффективнее.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погоды у берегов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морской воды влияет на влажность и формирование воздушных масс над побережьем. Поэтому для прогнозов погоды используют сведения о температуре и движении океанских вод.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контроль загрязнений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прозрачность и меняет качество воды, что отражается на жизни организмов. Для морской среды особенно важны мониторинг и меры по предотвращению попадания отходов.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свойствах вод Мирового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солёность, плотность, прозрачность и движение воды взаимосвязаны. На них влияют климат, широта, глубина, ветры, течения и приток пресной воды. От этих свойств зависят жизнь, погода и деятельность человека.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2026-05-13T00:01:23Z</dcterms:created>
  <dcterms:modified xsi:type="dcterms:W3CDTF">2026-05-13T00:01:23Z</dcterms:modified>
</cp:coreProperties>
</file>