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быт России XVIII века: основные тенденции и рамки темы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преобразований в культуре и повседневной жизни России XVIII 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XVIII века: время перемен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— эпоха реформ Петра I и Екатерины II, европеизации и социального переустройства, что стимулировало рост экономики и культурное обновление страны.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Петра I и их влияние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 на бороды и европейская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ввёл налог на бороды и обязал дворян носить европейский костюм, что стало символом культурных перемен и стремления к модернизации общества.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Ассамблеи и новые общественные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ассамблей способствовало формированию светской культуры: встречи с танцами и беседами по образцу западной Европы проникали в дворянские круги.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и военного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Академии наук и создание регулярной армии и флота повысили уровень образования и укрепили государственные институты.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преобразования при Екатерине II
</a:t>
            </a:r>
            <a:endParaRPr lang="en-US" sz="2897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поддержка художественных учреждений стимулировали формирование национального искусства.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Академии художеств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важнейшего научного центра повысило уровень образования и способствовало развитию просвещения.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1755 — Открытие Московского университета
</a:t>
            </a:r>
            <a:endParaRPr lang="en-US" sz="1119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печатных изданий расширил доступ к знаниям и способствовал развитию публицистики.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цензуры и либерализация печати
</a:t>
            </a:r>
            <a:endParaRPr lang="en-US" sz="1119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активно поддерживали переводы и научные проекты, что укрепляло культурные связи с Европой.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меценатства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5941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556" y="3084118"/>
            <a:ext cx="562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городской светской жизни
</a:t>
            </a:r>
            <a:endParaRPr lang="en-US" sz="3016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собрания для общения, обмена новостями и развлечений становились центром городской культуры.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Ассамблеи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театров в Петербурге и Москве закрепило популярность драматического искусства в обществе.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театры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Светские встречи дворян и купцов формировали новые социальные нормы и манеры поведения.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Балы и салоны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государственных служащих и учёных влияло на развитие городской интеллектуальной среды.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чиновничества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культура и традиционный быт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Купала и Масленица сохранялись как важные семейные и общинные праздники с народными гуляниями и обрядами.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и венчание сохраняли религиозное значение, тесно переплетаясь с повседневной жизнью населения.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народное 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Глиняные игрушки, ручное ткачество и росписи отражали богатство духовных традиций в провинциальных сообществах.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наука: новые институты и знания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гимназий и специализированных школ обеспечило дворянству современное образование в духе Просвещения.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женских учебных заведений расширило возможности для образования женщин, что стало новшеством эпохи.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Академическое общество и поддержка научных экспедиций способствовали развитию отечественной науки.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европейских учебников и языков отражало ориентацию на международные стандарты знаний.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изобразительное искусство XVIII века
</a:t>
            </a:r>
            <a:endParaRPr lang="en-US" sz="2631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светской живописи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 уступила место светским жанрам — портретной и тематической живописи, популярной среди дворян и буржуазии.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мастера-портретисты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Рокотов, Дмитрий Левицкий и Владимир Боровиковский создали яркие портреты, отражающие дух времени и характеры заказчиков.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гравюры и скульптуры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общественных выставок и расширение жанров искусства способствовали насыщению культурной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культура в России XVIII века
</a:t>
            </a:r>
            <a:endParaRPr lang="en-US" sz="3131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Придворные оперные и балетные труппы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труппа при Анне Иоанновне и другие ансамбли внедрили западноевропейские музыкальные традиции во дворянскую среду.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музыкального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классов и частных уроков по игре на фортепиано и скрипке формировало базу для музыкального искусства.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профессиональные композиторы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Бортнянский и Максим Березовский стали пионерами отечественной классической музыки с сильным европейским влиянием.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публицистика эпохи Просвещения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журналы («Трутень», «Всякая всячина») способствовали распространению идей и становлению профессиональной публицистики.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Просвещения проявлялось в сатире, одах и литературе, ориентированной на просвещённую аудиторию и молодёжь.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театра с Фёдором Волковым открыл новые жанры и формы художественного выражения.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градостроительство: от барокко к классицизму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в архитектуре Петербурга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Петропавловский собор и Смольный монастырь стали яркими примерами стиля барокко, отражая торжественность и динамизм эпохи. Богатые фасады и сложные формы создавали величественный облик столицы.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классицизму в культуре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XVIII века стиль барокко плавно сменился классицизмом — Академия художеств и Большой театр воплощали строгость и рациональность, подчеркивая эру Просвещения и возвращение к античным идеалам.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Градостроительные новации и формирование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планировка улиц и массовое строительство каменных кварталов породили удобные и функциональные городские ансамбли. Санкт-Петербург и Москва обрели новый облик благодаря работам Растрелли, Баженова и Казакова.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Садово-парковое искусство XVIII 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сады как символ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резиденциях Петергофа и Царского Села создавались регулярные сады с четкими геометрическими планами, фонтаны и павильоны подчеркивали величие и власть монархов, отражая идеалы европейского садового искусства.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Пейзажные парки и природные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влиянием английского стиля в садах появлялись живописные аллеи и пруды, создавая атмосферу естественной природы. Эти пространства стали местом светских прогулок и культурных встреч знати.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и стиль эпохи: европейское влияние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реформы 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кафганы и камзолы вошли в гардероб дворян, а женщины носили платья с корсетами и пышными панье. Эти нововведения символизировали стремление к европейскому образу жизни и статусу.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бород и появление париков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Петра I об обязательном бритье бород стимулировал развитие новых причесок и ношение сложных париков, что стало признаком принадлежности к элите и следования светским модам.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Светский стиль как маркер 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стиль поведения, манеры и одежды формировали образ образованного и высокопоставленного человека, подчеркивая европейскую ориентацию и участие в культурной жизни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бытовые традиции XVIII века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дворянских семьях браки чаще заключались из расчетов, детей воспитывали гувернёры и домашние учителя, что влияло на формирование образованного поколения и социальные связи.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Нравы менялись в сторону большей свободы: индивидуальные интересы и свободное время приобретали значение, формируя новые модели досуга и коммуникации в семьях.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городских жителей новые предметы интерьера, такие как фарфор и зеркала, создавали уют и подчеркивали достаток, а праздники и чаепития стали важными социальными ритуалами.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постепенно расширяли свою роль, активно участвуя в ассамблеях, литературных салонах и благотворительных инициативах, что отражало изменения в их общественном статусе.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Светская жизнь и досуг эпохи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Балы и ассамблеи стали ключевыми событиями светской жизни, где происходил обмен новостями и укреплялись социальные связи между представителями дворянства и интеллектуальной элиты.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и литературные салоны стали центрами культурной активности, где обсуждались политические и художественные новшества, формируя светские традиции досуга в городах России.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напитков, таких как кофе, горячий шоколад и чай, сопровождала культурные встречи, сопровождаясь музыкой и литературными беседами в специальных салонах и кружках.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кухня XVIII века: сочетание традиций и новшеств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дворянских домах меню обогатилось блюдами европейской кухни: пудинги, ростбиф, буженина и икорные закуски стали символом изысканности и благополучия. Эти изменения отражали европейский вектор развития культуры питания.
</a:t>
            </a:r>
            <a:endParaRPr lang="en-US" sz="1028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влияния в знати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в народной кухне сохранялись традиционные блюда, а на столах появлялись новые напитки — чай стал неотъемлемой частью быта, наряду с кофе и горячим шоколадом, подчеркивая смешение обычаев и новшеств.
</a:t>
            </a:r>
            <a:endParaRPr lang="en-US" sz="1055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традиции и новые продукты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673421"/>
            <a:ext cx="4791900" cy="178575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различия в быте XVIII века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быта дворян, купцов и крестьян выявляет заметные контрасты в уровне жизни, культуре и социальной мобильности, подчеркивая разрыв в доступе к материальным и образовательным ресурсам.
</a:t>
            </a:r>
            <a:endParaRPr lang="en-US" sz="1343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Существенные социальные различия отражали возможности и образ жизни разных слоёв общества, формируя сложную структуру российского общества XVIII 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перепись населения (начало XIX века), исследования истории быта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в XVIII веке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Екатерине II открыто более 300 школ и учреждён Московский университет, что способствовало расширению образовательных возможностей, включая создание женских пансионов.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грамотности отражает ключевой этап модернизации и европеизации российского общества, изменяя его социальный и интеллектуальный облик.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статистики, архивные данные XVIII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300 лет прошло с эпохи реформ XVIII века, и культурное наследие того времени продолжает влиять на архитектуру, искусство и общественные нормы в России.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спустя культурные традиции XVIII века остаются значимым элементом российской идентичности и повседневной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культуры России
</a:t>
            </a:r>
            <a:endParaRPr lang="en-US" sz="11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XVIII века в формирование современной России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заложил основы образовательных, культурных и бытовых традиций, определив характер современной российской идентичности и облик общества, сохраняющий свое значение и сегодня.
</a:t>
            </a:r>
            <a:endParaRPr lang="en-US" sz="157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2026-05-11T05:42:09Z</dcterms:created>
  <dcterms:modified xsi:type="dcterms:W3CDTF">2026-05-11T05:42:09Z</dcterms:modified>
</cp:coreProperties>
</file>