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jpe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Становление информационного общества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перехода к обществу, где главенствующая роль принадлежит информации и технологиям.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и начало эры информации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 ознаменовалась техническими прорывами — появлением компьютеров и интернета, что изменило экономику и общественные отношения, делая информацию ключевым ресурсом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общество: основные черты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общества характеризуется массовым развитием промышленного производства, сосредоточением населения в городах и широкой занятостью на фабриках и заводах.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инновации — железные дороги и паровые суда — сыграли роль в расширении торговли и связи, усиливая централизованные управленческие структуры.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ориентировано на массовое изготовления стандартных товаров, а образование распространяется массово как база для индустриальной экономики.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0530" y="1145300"/>
            <a:ext cx="466303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характеристик двух этапов развития общества демонстрирует сдвиг в ресурсах и способах организации труда и производства.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индустриальное и информационное общество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становится главным ресурсом, определяющим развитие и организацию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2022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признаки информационного общества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сферы услуг и профессиональной деятельности, связанной с производством, обработкой и передачей знаний и информации.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специалистов в области информационных технологий и аналитики обусловливает новую структуру занятости.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Общество, где информационные технологии проникают во все сферы — экономика, культура, общение и управление, изменяя их структуру и процессы.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инноваций и постоянного обновления знаний становится определяющим фактором социального и экономического прогресса.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90" y="1072690"/>
            <a:ext cx="2113800" cy="1857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624" y="1072690"/>
            <a:ext cx="2113800" cy="18578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8130" y="1072690"/>
            <a:ext cx="2113800" cy="18578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60413" y="1072690"/>
            <a:ext cx="2113800" cy="18578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6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информационного общества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51054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первого электронного компьютера ENIAC (1946)
</a:t>
            </a:r>
            <a:endParaRPr lang="en-US" sz="900" dirty="0"/>
          </a:p>
        </p:txBody>
      </p:sp>
      <p:sp>
        <p:nvSpPr>
          <p:cNvPr id="18" name="Text 3"/>
          <p:cNvSpPr txBox="1"/>
          <p:nvPr/>
        </p:nvSpPr>
        <p:spPr>
          <a:xfrm>
            <a:off x="51054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ENIAC в США стало революционным событием, открывшего путь к развитию вычислительной техники и автоматизации сложных вычислений в науке и технике.
</a:t>
            </a:r>
            <a:endParaRPr lang="en-US" sz="800" dirty="0"/>
          </a:p>
        </p:txBody>
      </p:sp>
      <p:sp>
        <p:nvSpPr>
          <p:cNvPr id="19" name="Text 4"/>
          <p:cNvSpPr txBox="1"/>
          <p:nvPr/>
        </p:nvSpPr>
        <p:spPr>
          <a:xfrm>
            <a:off x="6801675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облачных технологий и развитие интернета вещей (2010-е)
</a:t>
            </a:r>
            <a:endParaRPr lang="en-US" sz="900" dirty="0"/>
          </a:p>
        </p:txBody>
      </p:sp>
      <p:sp>
        <p:nvSpPr>
          <p:cNvPr id="20" name="Text 5"/>
          <p:cNvSpPr txBox="1"/>
          <p:nvPr/>
        </p:nvSpPr>
        <p:spPr>
          <a:xfrm>
            <a:off x="6801675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и подключённые устройства внедряются в бытовые и профессиональные сферы, способствуя цифровой трансформации и удобству использования технологий.
</a:t>
            </a:r>
            <a:endParaRPr lang="en-US" sz="800" dirty="0"/>
          </a:p>
        </p:txBody>
      </p:sp>
      <p:sp>
        <p:nvSpPr>
          <p:cNvPr id="21" name="Text 6"/>
          <p:cNvSpPr txBox="1"/>
          <p:nvPr/>
        </p:nvSpPr>
        <p:spPr>
          <a:xfrm>
            <a:off x="468818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интернета и мобильной связи (1990–2000-е)
</a:t>
            </a:r>
            <a:endParaRPr lang="en-US" sz="900" dirty="0"/>
          </a:p>
        </p:txBody>
      </p:sp>
      <p:sp>
        <p:nvSpPr>
          <p:cNvPr id="22" name="Text 7"/>
          <p:cNvSpPr txBox="1"/>
          <p:nvPr/>
        </p:nvSpPr>
        <p:spPr>
          <a:xfrm>
            <a:off x="468818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подключение к интернету и развитие мобильной связи ускорили глобальный обмен информацией и изменили коммуникации и бизнес.
</a:t>
            </a:r>
            <a:endParaRPr lang="en-US" sz="800" dirty="0"/>
          </a:p>
        </p:txBody>
      </p:sp>
      <p:sp>
        <p:nvSpPr>
          <p:cNvPr id="23" name="Text 8"/>
          <p:cNvSpPr txBox="1"/>
          <p:nvPr/>
        </p:nvSpPr>
        <p:spPr>
          <a:xfrm>
            <a:off x="2600464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персональных компьютеров (1970–1980-е)
</a:t>
            </a:r>
            <a:endParaRPr lang="en-US" sz="900" dirty="0"/>
          </a:p>
        </p:txBody>
      </p:sp>
      <p:sp>
        <p:nvSpPr>
          <p:cNvPr id="24" name="Text 9"/>
          <p:cNvSpPr txBox="1"/>
          <p:nvPr/>
        </p:nvSpPr>
        <p:spPr>
          <a:xfrm>
            <a:off x="2600464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микропроцессоров привело к массовому внедрению ПК, сделав вычислительные возможности доступными для широкого круга пользователей.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данных удваивается примерно каждые три года, что требует новых методов хранения и обработки.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рост объёма информации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данных стимулирует развитие искусственного интеллекта и аналитики для эффективного использования информации.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Statista, 2022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90" y="1072690"/>
            <a:ext cx="2113800" cy="1857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8130" y="1072690"/>
            <a:ext cx="2113800" cy="18578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0413" y="1072690"/>
            <a:ext cx="2113800" cy="18578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1624" y="1072690"/>
            <a:ext cx="2113800" cy="18578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ИКТ на различные сферы общества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1054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цифровые платформы и новые отрасли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51054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электронных торговых площадок и сервисов приводит к трансформации бизнеса и созданию новых экономических моделей.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468818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Образование: онлайн-ресурсы и смешанное обучение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68818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цифровых библиотек и онлайн-курсов расширяет образовательные возможности и персонализирует учебный процесс.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2600464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Медицина: развитие телемедицины и цифровой документации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2600464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Удалённые консультации и электронные медицинские карты повышают доступность и качество медицинской помощи.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801675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управление: электронные госуслуги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6801675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проектов, таких как электронное правительство в Эстонии, демонстрируют повышение эффективности и прозрачности взаимодействия с гражданами.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рынка труда в информационном обществе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 и востребованные навыки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специалисты по искусственному интеллекту, аналитике данных и разработке ПО, чей спрос активно растёт на глобальном рынке труда.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STEM-образования среди молодёжи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наук, технологий, инженерии и математики становится приоритетом в образовательных программах для подготовки новых специалистов.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ручного неквалифицированного труда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цифровизация снижают потребность в рутинных профессиях, стимулируя переобучение и повышение квалификации.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цифрового неравенства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37% мирового населения остаются без доступа к интернету, что ограничивает участие в информационном обществе.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— недостаток инфраструктуры, высокая стоимость подключения и низкий уровень цифровой грамотности.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включают развитие образовательных программ, снижение цен и расширение сетей в отдалённых регионах.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и киберугрозы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защиты данных в цифровую эпоху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информационное общество сталкивается с необходимостью надёжной защиты персональных и корпоративных данных. Кибербезопасность стала ключевым элементом обеспечения стабильности и доверия к цифровым технологиям.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способы борьбы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включают фишинг, вирусные атаки и крупные утечки данных, как в случаях с Facebook и LinkedIn. Для их предотвращения применяют антивирусы, обучение пользователей и законодательные меры.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информационное пространство и образование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научной среде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онлайн-курсы и исследовательские проекты объединяют учёных и студентов по всему миру, стимулируя обмен идеями и культурой, что ускоряет развитие науки и образования.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доступ к знаниям через цифровые платформы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способствовала созданию открытых образовательных ресурсов, таких как Википедия и Khan Academy. Эти платформы обеспечивают широкий доступ к информации для людей разных стран и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медиа и трансформация коммуникаций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взаимодействия и самовыражения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предоставили мгновенный доступ к информации и возможность выражать мнение широкой аудитории. Такие платформы, как Telegram и TikTok, формируют новые общественные движения и способы общения.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вызовы цифровой коммуникации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рост дезинформации, кибербуллинг и распространение агрессивного контента создают серьёзные угрозы. Важно развивать критическое мышление и грамотное медиапотребление для минимизации этих проблем.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мире экономика знаний стимулирует инновации и открывает широкие возможности для бизнеса, делая интеллектуальный труд ключевым ресурсом.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развитых странах именно такой процент ВВП приходится на услуги, связанные с информацией и интеллектуальной деятельностью.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отчёт,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города как результат информационного общества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умных городов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Сингапур и Барселона демонстрируют эффективное применение платформ для управления городскими службами, улучшая комфорт и снижая экологическую нагрузку.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ИКТ в городскую инфраструктуру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города используют цифровые технологии для оптимизации транспорта, энергоснабжения и безопасности, повышая качество жизни жителей и устойчивость городской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90" y="1072690"/>
            <a:ext cx="2113800" cy="1857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8130" y="1072690"/>
            <a:ext cx="2113800" cy="18578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0413" y="1072690"/>
            <a:ext cx="2113800" cy="18578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1624" y="1072690"/>
            <a:ext cx="2113800" cy="18578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развития образования в информационном обществе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1054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переход на дистанционное обучение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51054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ускорила внедрение онлайн-уроков во всём мире, что обеспечило непрерывность образования и стимулировало развитие образовательных платформ.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468818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Индивидуализация образовательных траекторий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68818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адаптировать программы под потребности каждого ученика, что способствует более эффективному усвоению знаний.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2600464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цифровых образовательных ресурсов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2600464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как «Московская электронная школа» и Coursera предоставляют интерактивные курсы и электронные учебники, делая обучение более доступным и гибким.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801675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STEM-направлений в школьном образовании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6801675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науке и технологиям стимулирует создание кружков программирования и научных проектов, что готовит молодых специалистов к цифровой экономике.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грамотность: вызовы и перспективы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с большими объёмами данных становится необходимым навыком в любой профессии, требующим аналитического мышления и технической подготовки.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кибербезопасности важны для защиты личной и профессиональной информации от угроз, а также для формирования ответственного поведения в сети.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помогает распознавать фейки и манипуляции в интернете, что способствует формированию информированного и осознанного общества.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программы и школьные курсы поддерживают развитие цифровой компетентности, учитывая современные требования рынка труда и образовательных стандартов.
</a:t>
            </a:r>
            <a:endParaRPr lang="en-US" sz="13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вызовы и регулирование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персональных данных регулируется законодательством, таким как российский закон «О персональных данных» и европейский GDPR, обеспечивая права пользователей.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нормы в цифровой среде включают кодексы поведения, направленные на противодействие дискриминации, манипуляциям и защите прав пользователей.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направлены на борьбу с киберпреступностью, координацию действий и установление стандартов цифровой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и перспективы развития информационного общества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нейросети становятся фундаментом новых профессий и технологий, расширяя возможности автоматизации и интеллектуального анализа.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удалённой работы и пожизненного образования требует постоянного обновления навыков и повышения цифровой безопасности, что остаётся важным вызовом.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Информационное общество: вызовы и возможности нового этапа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Информационное общество преобразует все стороны жизни, открывая новые горизонты для развития, но одновременно требует ответственного подхода к цифровой безопасности и равному доступу к знаниям.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2026-05-11T06:24:34Z</dcterms:created>
  <dcterms:modified xsi:type="dcterms:W3CDTF">2026-05-11T06:24:34Z</dcterms:modified>
</cp:coreProperties>
</file>