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Долгота, координаты и рельеф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360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делают карту точной, а океан — читаемым.
</a:t>
            </a:r>
            <a:endParaRPr lang="en-US" sz="360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система координат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параллелей и меридианов превращает карту в систему точных ориентиров. По ней можно определить положение суши, городов и глубин океана.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координаты и карта дна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назвать место без длинного описания: достаточно двух значений, чтобы точно указать точку на карте, в море или на суше.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и путешественники используют координаты, чтобы не потеряться и верно проложить путь. Ученым они нужны для наблюдений, измерений и сравнения данных.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показывает положение относительно Гринвича, а широта — относительно экватора. Вместе они отвечают на главный вопрос: где находится объект.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рельефом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глубин океана читается по тем же принципам. Координаты помогают связать участок дна с его формой: шельфом, хребтом или желобом.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Глобус, карта и градусная сетка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в объеме, а карта — на плоскости. Оба изображения уменьшают реальные размеры, но сохраняют взаимное расположение объектов.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 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делит Землю на Северное и Южное полушария, а полюса обозначают ее крайние точки. От них удобно отсчитывать направление и положение.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сетка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такой сетки координаты было бы трудно записывать и читать. Она исключает путаницу и позволяет переносить точку с глобуса на карту.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идут параллельно экватору, а меридианы соединяют полюса. Эти линии образуют градусную сетку и помогают точно находить объекты на поверхности Земли.
</a:t>
            </a:r>
            <a:endParaRPr lang="en-US" sz="12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меридианы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 — это воображаемые линии, которые соединяют Северный и Южный полюса. Они показывают направление с севера на юг и пересекают параллели под прямым углом.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меридиан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Лондон проходит нулевой меридиан. От него начинается отсчет долготы, поэтому он служит главным ориентиром для всей системы географических координат.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Отсчет долготы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Долготу отсчитывают по дуге Земли в градусах: к востоку и к западу от нулевого меридиана. Так можно сравнивать положение любых двух точек.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и нулевой меридиан
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Отсчет долготы охватывает всю Землю и помогает определить, насколько точка удалена от Гринвича.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восточную и западную долготу на две половины.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Земли: деление окружности на градусы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географические координаты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указывает, насколько точка удалена от экватора к северу или югу. Она помогает понять, в каком полушарии находится объект и как далеко он от середины Земли.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координата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показывает положение относительно нулевого меридиана. Она нужна, чтобы отличать точки, стоящие на одной параллели, но в разных частях земного шара.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вместе широта и долгота образуют точный адрес. Одна координата задает линию, а вторая превращает ее в конкретное место на поверхности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координат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координат всегда один: сначала широта, затем долгота. Это делает чтение карт понятным и исключает путаницу при поиске точки.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порядок, получится другая точка. Координаты читают строго слева направо: сначала широта, потом долгота.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географических координат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долгота: в чем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долгота измеряются от разных линий и вместе задают место на Земле.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точки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идет по координатной сетке: параллель и меридиан пересекаются в нужном месте.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сутки Земля совершает полный оборот, поэтому разница во времени связана с положением по долготе.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24 часа — отсюда и часовые пояса.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География; связь вращения Земли и часовых поясов (общеизвестный факт)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точке нужны обе координаты: широта и долгота. Именно их пара делает местоположение однозначным на карте.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образуют точный адрес любой точки на Земле.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География: географические координаты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увидеть скрытое дно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эхолотом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глубин начинается с измерений. Судно проходит над участком океана, а прибор посылает звуковой сигнал вниз и фиксирует время его возвращения. Так получают представление о том, насколько дно близко или далеко от поверхности.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точки к рельефу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наносят на карту, где каждая точка становится частью большой картины. По множеству измерений видно, где дно понижается плавно, а где меняется резко, как у подводного склона или желоба.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 карте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карты глубин помогает сравнивать разные части океана. У берега чаще заметны мелководья, дальше — большие глубины, а на отдельных участках можно увидеть поднятия и впадины, скрытые под водой.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056" y="15339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994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 — это подводное продолжение материка у берега. Он сравнительно неглубокий, обычно ровный и удобный для наблюдения за переходом от суши к океану.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Окраина материка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шельф и склон образуют подводную окраину материка. Она показывает, как суша постепенно сменяется глубоководной областью океана.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 начинается там, где шельф заканчивается. Здесь дно быстро уходит вниз, поэтому на карте глубин эта зона выглядит как резкий переход к темным оттенкам.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подводной окраины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под толщей воды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глубоководная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Ложе океана занимает самую большую площадь дна. Это основная глубоководная область, которая находится дальше материкового склона и включает разные типы рельефа.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Абиссальные равнины — очень ровные участки на больших глубинах. На карте они заметны как обширные однообразные пространства без резких перепадов и высоких поднятий.
</a:t>
            </a:r>
            <a:endParaRPr lang="en-US" sz="1299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совсем однообразно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кажущуюся пустоту, ложе океана разнообразно. Здесь встречаются участки с небольшими поднятиями, впадинами и переходами к другим формам рельефа.
</a:t>
            </a:r>
            <a:endParaRPr lang="en-US" sz="12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океанические хребты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плитами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 зонами расхождения литосферных плит. В таких местах из недр поднимается вещество мантии, поэтому дно постепенно формируется заново.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поднятия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 протягиваются через целые океаны на огромные расстояния. Это длинные подводные поднятия, которые заметны на картах глубин как вытянутые светлые полосы.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подсказывает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смотреть на карту, хребет помогает понять строение океанического дна. Он показывает, где кора моложе и где идет ее образование.
</a:t>
            </a:r>
            <a:endParaRPr lang="en-US" sz="1231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рельефе хребты не выглядят как острые горы суши. Чаще это широкие цепи с гребнем и боковыми склонами, скрытые под водой.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Желоба тянутся узкими полосами и резко углубляют дно океана. Именно здесь встречаются самые большие глубины на планете.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океаническим желобам: Britannica, NOAA; округлено до ближайших 100 м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желоба и глубины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показанные желоба превышают отметку 10 000 м, поэтому они относятся к самым глубоким участкам Мирового океана.
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изобаты и числа помогают быстро понять, где мелко, а где глубоко. По ним можно увидеть форму подводного рельефа без самого изображения дна.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дает общее впечатление, изобаты — форму, а числа уточняют глубину. Вместе они делают карту глубин понятной и точной.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и физическая география: карта глубин Мирового океана
</a:t>
            </a:r>
            <a:endParaRPr lang="en-US" sz="936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 карты глубин
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координатам находят рельеф дна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положения точки с типом подводного рельефа по карте и изобатам.
</a:t>
            </a:r>
            <a:endParaRPr lang="en-US" sz="328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координатах и дне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 работают как точный адрес Земли: широта и долгота находят место без ошибки. Карта океанского дна показывает, что под водой есть свой рельеф и свои высокие и низкие области.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2026-07-26T19:05:53Z</dcterms:created>
  <dcterms:modified xsi:type="dcterms:W3CDTF">2026-07-26T19:05:53Z</dcterms:modified>
</cp:coreProperties>
</file>