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поддерживают жизнь, климат и будущее нашей планеты.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роль зелёных растений: обзор и ключевые темы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Появившись более 450 млн лет назад, зелёные растения обогатили атмосферу кислородом и заложили основы для развития сложных экосистем и пищевых цепей на суше.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зелёных растений: истоки жизни на Земле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450" y="1380407"/>
            <a:ext cx="11135100" cy="481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0825" y="3208825"/>
            <a:ext cx="48648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процесс, при котором растения превращают углекислый газ и воду в глюкозу и кислород с помощью солнечного света. Этот процесс лежит в основе всей жизни на Земле.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6406375" y="3208898"/>
            <a:ext cx="52626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90% всей органики образуется благодаря фотосинтезу. Он поддерживает атмосферу с достаточным уровнем кислорода, позволяя дышать живым существам.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функция: фотосинтез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водоросли формируют большую часть кислорода, а наземная растительность поддерживает баланс на суше.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Океанический фитопланктон обеспечивает основной кислород, но без наземных растений стабильность атмосферы нарушилась бы.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охраны природы, 2022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зелёных растений в производство кислорода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фотосинтеза уровень углекислого газа был бы в полтора раза выше, что повысило бы среднюю температуру на 3–5°С, изменив климат Земли.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связывают углерод в органическом веществе, сохраняя его в почве и биомассе, что стабилизирует климат и экосистемы.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CO2, снижая его концентрацию в атмосфере и уменьшая парниковый эффект, важный фактор в замедлении глобального потепления.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зелёных растений в круговороте углерода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256039"/>
            <a:ext cx="5955300" cy="22157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2023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растений в пищевой цепи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выступают основой питания для травоядных и хищников, обеспечивая поток энергии в экосистеме.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существа в пищевой цепи опираются на растения как на первичный источник энергии.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климата через газообмен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активно поглощают CO2, выделяют влагу и формируют облачность, что способствует охлаждению атмосферы и поддержанию влажности.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 и микроклимата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покров препятствует эрозии почвы, удерживает тепло и снижает силу ветра, что уменьшает сезонные климатические колебания.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углекислого газа растениями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фотосинтеза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преобразования света в энергию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— самые продуктивные экосистемы, а пустыни и тундра демонстрируют минимальную биомассу.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продуктивность биомов связана с климатическими условиями и доступностью воды.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обзоры биосферы, 2021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продуктивности биомов Земли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150" y="2325000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3722074"/>
            <a:ext cx="419400" cy="37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9150" y="5104049"/>
            <a:ext cx="387900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водорослей в жизни мирового океана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Фитопланктон, в основном микроскопические водоросли, вырабатывают около 70% кислорода планеты, обеспечивая дыхание морских и наземных организмов.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источник пищи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водоросли составляют основу питания многих морских животных, поддерживая устойчивость морских экосистем.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океанов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40 тысяч видов зелёных водорослей наполняют океаны жизнью и способствуют экологическому равновесию.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поставляют человеку основные продукты: фрукты, овощи и зерновые, необходимые для питания и энергии. Они составляют основу рациона по всему миру, поддерживая здоровье и развитие.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с грядки и поля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 и лён, получаемые из растительных волокон, служат сырьём для одежды, а дерево используется в строительстве, мебели и быту, обеспечивая комфорт и уют в повседневной жизни.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 жизни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лекарств создаются на основе растительных компонентов. Эфирные масла, фитонциды и алкалоиды из растений помогают бороться с болезнями и укрепляют иммунитет человека.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Целебные свойства растений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человека и зелёных растений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 растительной биохимии, 2023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зелёных растений на здоровье человека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обзор показывает, как растения обеспечивают организм кислородом и питательными веществами, а также содержат витамины и лекарственные вещества, поддерживающие здоровье и иммунитет.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снабжают организм необходимыми для жизни веществами, играя важную роль в укреплении здоровья и профилактике заболеваний.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укрепляют почву, предотвращая её эрозию и сохраняя плодородие, что поддерживает устойчивость земных экосистем и сельскохозяйственных угодий.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стабилизируют рельеф и ландшафт благодаря своим корневым системам, уменьшая риск оползней и наводнений в природных зонах.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способствуют сохранению водных ресурсов, фильтруя влагу и регулируя испарение, обеспечивая баланс влажности в атмосфере и почве.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покрывают около четверти поверхности Земли, создавая среду обитания для миллионов видов животных и растений, сохраняя биоразнообразие планеты.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функции зелёных растений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466"/>
            <a:ext cx="5486400" cy="32361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1850" y="1237466"/>
            <a:ext cx="5486400" cy="32361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2002 года учёные успешно культивируют салат, пшеницу и горох на Международной космической станции. Эти исследования доказывают способность растений адаптироваться к микрогравитации и поддерживают проекты замкнутых экосистем.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53134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растений на МКС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181700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показывают, что растения помогут обеспечить астронавтов кислородом и пищей в дальних миссиях. Это шаг к устойчивому освоению космоса и подготовке к колонизации других планет.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84259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длительных космических полётов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в космосе: успехи и перспективы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происходит разрушение огромных лесных площадей, что влечёт за собой утрату среды обитания и нарушение углеродного баланса.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лесов наносит серьёзный ущерб биоразнообразию и усиливает климатические изменения, требуя немедленных мер защиты.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Продовольственная и сельскохозяйственная организация ООН (ФАО), 2020
</a:t>
            </a:r>
            <a:endParaRPr lang="en-US" sz="1095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уничтожения лесов: глобальная проблема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Усовершенствованная селекция укрепляет продовольственную безопасность, помогая адаптироваться к меняющемуся климату и увеличивая урожайность при минимальных затратах.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ускоряют процесс выведения устойчивых и продуктивных растений, что открывает новые возможности в сельском хозяйстве и экологии.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технологии позволяют создавать новые сорта, способные выживать в условиях засухи, низкой плодородности почв и вредных факторов окружающей среды.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растений и инновационные решения будущего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914485"/>
            <a:ext cx="5955300" cy="28988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ботанический союз, 2023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уникальные виды зелёных растений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необычные представители растительного мира представлены здесь с их особенностями и географией обитания. Их сохранение важно для экосистем и науки.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виды демонстрируют адаптацию растений к разным условиям, поддерживая биоразнообразие и экологический баланс.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растительных ресурсов ключевое для предотвращения климатических изменений и поддержания водных запасов, необходимых для жизни на Земле.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территорий и повышение экологического образования способствуют долгосрочной защите растений и устойчивому развитию общества.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охраны зелёных растений для природы и человека
</a:t>
            </a:r>
            <a:endParaRPr lang="en-US" sz="269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 суши планеты занята лесами, которые обеспечивают кислород, ресурсы и стабилизацию климата, будучи залогом выживания будущих поколений.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ООН по окружающей среде, 2023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5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25%
</a:t>
            </a:r>
            <a:pPr algn="ctr" indent="0" marL="0">
              <a:lnSpc>
                <a:spcPct val="120004"/>
              </a:lnSpc>
              <a:buNone/>
            </a:pPr>
            <a:r>
              <a:rPr lang="en-US" sz="83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678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поверхности Земли покрыто лесами, играющими критическую роль в поддержании экологического равновесия и жизни на планете.
</a:t>
            </a:r>
            <a:endParaRPr lang="en-US" sz="33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— ключевой элемент жизни и развития на Земле. Их защита и изучение критически важны для устойчивости климата, питания и научных инноваций будущего.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зелёных растений — основа жизни и будущего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2026-05-08T18:58:17Z</dcterms:created>
  <dcterms:modified xsi:type="dcterms:W3CDTF">2026-05-08T18:58:17Z</dcterms:modified>
</cp:coreProperties>
</file>