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страны, история,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история и культура четырёх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узнаем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 каких стран состоит UK, как читать карту, почему климат и история так важны и чем отличается жизнь в разных частях страны.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Britain, UK и England: не одно и то же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Great Britain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Britain — это остров, на котором находятся England, Scotland и Wales. Само слово обозначает географический объект, а не всё государство.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UK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Kingdom, или UK, — это государство шире острова. В него входят England, Scotland, Wales и Northern Ireland, поэтому название точнее отражает состав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 — только одна из четырёх стран. Её часто называют по привычке, когда говорят о всей Великобритании, но это не совсем верно.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эти термины важно на уроках, в картах и в новостях. Так легче понимать географию, политику и историю Соединённого Королевства.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страны Соединённого Королевства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 — крупнейшая часть UK, с Лондоном как столицей. Здесь сосредоточены важные политические, культурные и образовательные центры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 известна столицей Edinburgh, горами и озёрами. У неё сильные исторические традиции, собственные символы и яркая национальная культура.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 — страна на западе острова, со столицей Cardiff. Её отличают холмистый рельеф, валлийский язык и богатое музыкальное наследие.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находится на острове Ирландия, а столицей является Belfast. Регион известен природой, морским побережьем и важной историей.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страны UK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центр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 занимает юг и центр острова Great Britain. Здесь находятся самые густонаселённые районы, крупные города и многие важные транспортные связи.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Scotland расположена на севере Great Britain. Её территория более гористая, с озёрами, побережьем и большими открытыми пространствами.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находится на западе острова Great Britain. Здесь заметны холмы, горные районы и длинная береговая линия у моря.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Northern Ireland расположена отдельно, на острове Ирландия. От остальной части UK её отделяют морские проливы и государственные границы.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крупные города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помогают быстро ориентироваться на карте, а крупные города показывают, где сосредоточены политика, образование, промышленность и культура.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 — главный центр страны, а остальные столицы представляют свои части UK. Крупные города дополняют эту систему как важные культурные и экономические точки.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карта UK и справочные географические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единства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Union Jack складывается из нескольких исторических флагов и напоминает о союзе стран. Его линии и цвета узнаются сразу, даже издалека. Флаг часто появляется на государственных зданиях и во время национальных событий.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флаг связан не только с историей, но и с образом страны в мире. Он объединяет традиции, современную жизнь и чувство принадлежности к UK.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белый и синий цвета стали частью повседневной визуальной культуры. Их можно увидеть на праздничных украшениях, сувенирах и одежде болельщиков, особенно во время спортивных матчей и государственных праздников.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Union Jack и что он означает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климатических особенностей UK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в Великобритании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погода помогает понять, почему в UK часто носят многослойную одежду и всегда учитывают прогноз перед прогулкой или поездкой.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 обычно воспринимаются как более сырые и пасмурные сезоны. Для школьной жизни это означает постоянную готовность к переменчивой погоде.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Scotland находятся Highlands — горные районы с суровым и красивым пейзажем. Здесь особенно заметны высокие вершины, долины и озёра, которые формируют узнаваемый северный ландшафт.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Scotland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England преобладают равнины, поля и сельские территории. Такой рельеф удобен для городов, дорог, фермерских хозяйств и крупных транспортных связей.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England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Wales отличается холмистой местностью и зелёными долинами. Рельеф делает эту часть UK особенно живописной и хорошо узнаваемой на картах и фотографиях.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Wales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 — Thames, Severn и Clyde. Они важны для поселений, транспорта и истории городов, потому что люди издавна строили жизнь рядом с водой.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берега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реки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водные границы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Северо-Атлантическому течению климат остаётся мягче, чем можно ожидать на такой широте. Это влияет на сельское хозяйство, повседневную одежду и погоду в течение года.
</a:t>
            </a:r>
            <a:endParaRPr lang="en-US" sz="1067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Irish Sea, North Sea и English Channel формируют естественные водные границы страны. Они отделяют острова друг от друга и одновременно соединяют их с морской торговлей.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служит важной зоной для портов и перевозок. Через моря Великобритания активно связана с Европой и другими регионами мира.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поддерживает рыболовство, туризм и отдых у воды. Поэтому прибрежные города часто развиваются как транспортные и туристические центры.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современному UK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этапы, которые сформировали современное Соединённое Королевство.
</a:t>
            </a:r>
            <a:endParaRPr lang="en-US" sz="16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появилось современное название UK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1921–1922 годов в составе UK осталась Северная Ирландия. Именно поэтому современное название страны выглядит длинным и отражает её историю.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об унии объединил Англию и Шотландию в одно государство — Great Britain. С этого времени укрепились общие институты и единые правила управления.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1801 году к государству присоединилась Ирландия, и появилось название United Kingdom of Great Britain and Ireland.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 парламент простыми словами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теме «Constitutional monarchy in the UK».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UK монарх и парламент выполняют разные функции: один символизирует государство, другой принимает законы и контролирует работу правительства.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политическая власть сосредоточена у парламента и правительства, а монархия остаётся важной частью государственной традиции.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повседневная жизнь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вежливые обращения и очередь считаются привычной частью повседневного общения. Эти простые нормы помогают людям уважать друг друга в школе, магазине и транспорте.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 — это не просто заведение, а место встречи взрослых, где общаются после работы, смотрят спорт и проводят время с друзьями. Для многих городов это важная традиция.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Christmas, Easter, Halloween и Bonfire Night отмечают по-разному, но все эти праздники хорошо известны детям и взрослым. Они соединяют семейные привычки, историю и местные обычаи.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семье традиции видны в формах общения, совместных мероприятиях и уважении к личному пространству. Повседневные привычки часто говорят о культуре не меньше, чем памятники.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урока; без статистических данных.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Великобритании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крикет и регби особенно заметны в школьных секциях, на стадионах и во время местных соревнований. Спорт часто объединяет жителей города и района.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футбол занимает центральное место, а крикет и регби тоже остаются важными для спортивной культуры UK.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Великобритании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 UK повлияла на мировую культуру через rock, pop и modern indie. Эти направления сделали британских исполнителей узнаваемыми далеко за пределами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литература известна сказками, школьной классикой и историями о приключениях. В них часто встречаются яркие персонажи, путешествия и внимательное отношение к языку.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часто показывают Лондон, исторические события и семейные сюжеты. Такие фильмы помогают увидеть традиции страны, её архитектуру и повседневную жизнь.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школьная жизнь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 UK организована по чётким правилам: форма, расписание и внеклассные занятия помогают детям быстро привыкать к учебному ритму.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школа в UK сочетает дисциплину и активную внеурочную жизнь, а обучение строится по понятному календарю.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школьной системы Великобритании.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Ben, Tower of London и Buckingham Palace помогают увидеть Лондон как город с долгой историей, королевскими традициями и известными государственными символами.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Edinburgh Castle, Cardiff Castle и Giant’s Causeway показывают, что каждая часть UK хранит свои памятники — от старинных крепостей до природных чудес.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страны UK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 часто посещают туристы, школьники и семьи. Они не только красивы, но и помогают понять историю, архитектуру и особенности разных регионов.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UK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Великобритании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Левостороннее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действует левостороннее движение, поэтому правила на дорогах отличаются от привычных во многих странах Европы. Это заметно и на улицах, и на пешеходных переходах.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метро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метрополитен — один из старейших в мире. Его история показывает, насколько рано в стране начали развивать городской транспорт и большие инженерные проекты.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UK много замков, музеев и исторических зданий. Они сохраняют память о королях, войнах, торговле и повседневной жизни разных эпох.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 проста: UK — это союз четырёх стран, у которых общая история, но свои столицы, символы и культурные особенности.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важно помнить главное: Великобритания — это союз четырёх стран, а не одна страна. Зная различия между England, Great Britain и UK, легче понимать карту, историю и культуру.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2026-07-25T07:23:59Z</dcterms:created>
  <dcterms:modified xsi:type="dcterms:W3CDTF">2026-07-25T07:23:59Z</dcterms:modified>
</cp:coreProperties>
</file>