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Заболоцкий и стихотворение «О красоте человеческих лиц»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красоте человека говорит не внешность, а его душа, характер и жизнь.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и поэзия XX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 писал в эпоху, когда поэты особенно внимательно всматривались в человека. Его лирика учит замечать внутренний мир, нравственный выбор и ценность личности за пределами внешнего впечатления.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об авторе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творчестве важны темы природы, труда, человеческого достоинства и нравственной чистоты, которые он раскрывал через точные наблюдения.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Заболоцкого отличается ясным языком, спокойной интонацией и умением находить глубокий смысл в обычных жизненных явлениях.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Заболоцкий — русский поэт, переводчик и мыслитель, родившийся в 1903 году и умерший в 1958 году.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человека как отражение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лицо показано как след прожитой жизни: в нём видны радости, трудности, переживания и накопленный опыт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Морщины, взгляд, линия губ и общее выражение становятся знаками характера, поэтому спокойное и внимательное лицо воспринимается как красивое и достойное.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781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845741"/>
            <a:ext cx="658031" cy="5264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779938"/>
            <a:ext cx="658030" cy="65803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доброжелательность делает лицо живым и тёплым, потому что в ней проявляется внимание к людям и готовность к сочувствию.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 ум придают лицу особую глубину: человек начинает смотреть на жизнь спокойнее, точнее и внимательнее к другим.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человек не прячет себя за внешним блеском, поэтому его лицо выглядит открытым, ясным и вызывающим доверие.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Душевная теплота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отношение к людям заметно даже без слов: оно смягчает выражение лица и делает его по-настоящему притягательным.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оставляет след не только во внешности, но и в умении понимать других, что и создаёт настоящую красоту.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лицо красивым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связывает красоту лица не с чертами, а с нравственным содержанием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доброта и мудрость, тем выразительнее лицо; равнодушие и злость, наоборот, обедняют его.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 Н. А. Заболоцкого «О красоте человеческих лиц»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людей разного возраста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лица в стихотворении связаны с движением, надеждой и открытостью будущему. В них заметны энергия и способность удивляться миру.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человек несёт на лице следы ответственности и опыта. Его внешность становится более спокойной, потому что жизнь уже многому научила.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показана не как утрата красоты, а как хранительница памяти. Прожитые годы делают лицо особенно выразительным и значительным.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спорит с возрастом, а показывает его ценность: достойно прожитая жизнь придаёт человеку глубину, которой не заменит внешняя привлекательность.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752" y="1595710"/>
            <a:ext cx="4141124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и внутренняя красота: сопоставление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внешний признак связан с нравственным качеством и помогает понять человека глубже.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внешности заметна сразу, но нравственные качества раскрывают личность точнее и надолго.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в стихотворении Н. А. Заболоцкого «О красоте человеческих лиц»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использует простой и точный язык, поэтому главная мысль звучит ясно, без лишней торжественности и вычурности.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наблюдений и обобщений: поэт не описывает одного человека, а говорит о человеческом лице как о знаке личности.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 делает стихотворение похожим на серьёзный разговор, в котором читатель сам приходит к важному нравственному выводу.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и вывода в стихотворении Н. А. Заболоцкого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образы, которые помогают понять текст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руки и усталый взгляд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возникает человек, проживший день в труде: в его лице читаются сосредоточенность и спокойная сила. Усталость не делает его менее красивым, потому что в чертах заметны опыт, терпение и привычка отвечать за своё дело.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Пожилая женщина с мягкой улыбкой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лицо словно хранит память о семье, заботе и пережитых радостях. Морщины не скрывают красоту, а делают её глубже: в спокойном взгляде чувствуется доброта, мудрость и уважение к жизни, прожитой честно.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Подросток, который умеет слушать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лице молодого человека особенно заметны внимание и открытость. Он ещё только начинает свой путь, но уже видно, что чуткость, искренность и желание понять другого делают его образ светлым и привлекательным.
</a:t>
            </a:r>
            <a:endParaRPr lang="en-US" sz="9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21838"/>
            <a:ext cx="341226" cy="27298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школьников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смотреть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замечать не только внешность, но и выражение лица, поступки, тон речи. Так школьник постепенно учится видеть человека глубже первого впечатления.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доброту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показывает, что добро делает человека по-настоящему красивым. Для подростка это важный ориентир: внутреннее отношение к людям важнее модной внешности.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справедливую оценку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не спешить с выводами. Человек может казаться ярким снаружи, но именно характер и поведение раскрывают его настоящую ценность.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других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стихотворения развивает уважение к чужому опыту и чувствам. Это помогает спокойнее общаться в классе, в семье и среди друзей, избегая поверхностных суждений.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лица несут смысл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воспринимается целостно, но отдельные детали усиливают впечатление и помогают заметить характер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 взгляд передают внутреннее состояние сильнее других признаков; остальные детали уточняют образ и делают его более полным.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 Н. А. Заболоцкого «О красоте человеческих лиц»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смысл произведения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человека в стихотворении становится своеобразной летописью жизни: в нём видны не только годы, но и пережитые испытания, решения, привычки и отношение к миру.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подчёркивает, что добрые и честные поступки оставляют след глубже, чем внешняя привлекательность. Именно они формируют выражение лица и делают его осмысленным.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мысль о цене внутреннего богатства: настоящая красота не исчезает быстро, потому что опирается на характер, совесть и человеческое достоинство.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мотивы и идеи стихотворения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связаны основные смысловые элементы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мотив и идея объединены одной мыслью: человека нужно оценивать не по облику, а по его внутреннему содержанию и поступкам.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Н. А. Заболоцкого «О красоте человеческих лиц»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жизненным опытом подростка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легко заметить, что доброжелательный одноклассник часто кажется красивее внешне эффектного, но равнодушного человека. Это совпадает с мыслью Заболоцкого о внутреннем свете.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мы тоже узнаём характер по глазам, улыбке, манере слушать и говорить. Эти мелкие признаки нередко говорят о человеке больше, чем одежда или причёска.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понять, почему уважение заслуживают не громкие слова, а внимание, честность и умение быть рядом в нужный момент, не требуя ничего взамен.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это особенно важно: литература показывает, что оценка человека требует вдумчивости, а первое впечатление далеко не всегда бывает самым точным.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внешнего впечатления к пониманию личности
</a:t>
            </a:r>
            <a:endParaRPr lang="en-US" sz="242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восприятия человека в стихотворении Н. А. Заболоцкого «О красоте человеческих лиц»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в стихотворении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слова и спокойные интонации делают мысль широкой и убедительной. Стихотворение звучит как вдумчивое наблюдение, а не как случайное эмоциональное впечатление.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эпитеты и простые, ясные формулировки усиливают доверие к сказанному. Поэт не украшает речь лишними эффектами, поэтому нравственный вывод звучит особенно убедительно.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помогает поэту поставить рядом внешнюю привлекательность и нравственную красоту. Благодаря этому читатель сразу понимает, что главное в человеке скрыто глубже внешних черт.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смыслы стихотворения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какие качества поэтический текст ставит в центр внимания и какие лишь сопровождают образ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оказываются доброта и мудрость: именно они определяют подлинную красоту лица и раскрывают личность глубже внешности.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смыслов стихотворения Н. А. Заболоцкого «О красоте человеческих лиц»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человека начинается изнутри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убеждает: лицо становится по-настоящему прекрасным тогда, когда в человеке живут доброта, честность, труд и достоинство. Эта мысль помогает смотреть на людей внимательнее и справедливее.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2026-05-22T11:44:55Z</dcterms:created>
  <dcterms:modified xsi:type="dcterms:W3CDTF">2026-05-22T11:44:55Z</dcterms:modified>
</cp:coreProperties>
</file>