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путь: ключевые аспекты, подходы и значение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состава и роли Млечного пути в космосе и формировании Солнечной системы.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Млечного пути: развитие представлений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древности Млечный путь вдохновлял человечество. Галилей впервые рассмотрел его структуру, а современная астрономия уточнила размеры и состав галактики посредством развитых технологий.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Фундаментальные характеристики Млечного пути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масштаб галактики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Млечного пути достигает приблизительно 100 000 световых лет, что делает её одной из крупнейших в нашей Вселенной. Это пространство заполнено сотнями миллиардов звезд и сложной межзвёздной средой.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Звёздный состав и скопления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галактике насчитывается от 200 до 400 миллиардов звёзд, а также около 150 шаровых скоплений, которые представляют собой древние объединения звёзд с особой динамикой и химическим составом.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 масса галактики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расположен сверхмассивный объект Стрелец A* с массой более четырёх миллионов Солнц, а общая масса Млечного пути оценивается приблизительно в 1,5 триллиона масс нашего светила.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галактики: подробная структура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галактики содержит сверхмассивную чёрную дыру и плотный звёздный контур, формируя центр её гравитационного потенциала.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Балдж — выпуклая область вокруг ядра с преимущественно пожилыми звёздами и ограниченным газовым содержимым, обладающая высокой звёздной плотностью.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 состоит из звезд, газа и пыли, включая спиральные рукава — места активного звездообразования и присутствия молодых горячих звёзд.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 охватывает галактику и состоит из старых звёзд, шаровых скоплений и темной материи, играющей ключевую роль в гравитационном удержании галактики.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звёзд по компонентам галактики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звёзд сосредоточено в дисковом компоненте, обеспечивая основные визуальные характеристики галактики.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доминирующую роль диска в общей массе звёздного населения Млечного пути.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ESA, 2022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спиральных рукавов Млечного пути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спиральные рукава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Галактика содержит четыре главных рукава: Персея, Стрельца, Лебедя и Щит-Центавра, образующих спиральную структуру, характерную для нашей галактики.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состава рукавов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Рукава насыщены молодыми звёздами и газовыми облаками, где происходит активный процесс звездообразования, однако пылевые полосы часто мешают их наблюдению.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Солнечной системы в Млечном пути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занимает положение в малом рукаве Ориона, меж главными спиральными рукавами Персея и Стрельца, что влияет на видимое звездное окружение.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Солнца до центра галактики составляет около 27 000 световых лет, что определяет параметры солнечного движения и локального гравитационного поля.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Млечного пути: ключевые значения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физические параметры галактики с учётом последних астрофизических исследований.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демонстрируют масштабы и сложность устройства галактики, уточняющиеся с совершенствованием методик.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дыра Стрелец A*: сверхмассивный объект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Стрелец A* является мощным радиопульсаром в центре галактики с массой свыше четырёх миллионов масс Солнца.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получено первое изображение горизонта событий этого объекта через проект Event Horizon Telescope, открыв уникальные возможности для исследований.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Стрельца A* помогает понять динамику аккреции вещества и процессы формирования галактических ядер во Вселенной.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материя в структуре Млечного пути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тёмной материи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материя составляет примерно 85% массы галактики, формируя гало и влияя на движение звёзд, хотя не взаимодействует с электромагнитным излучением.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обнаружения и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наличие выявляется по плоским кривым вращения и анализу динамики звёздных систем, что стимулирует активные теоретические и экспериментальные исследования.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316" y="1789450"/>
            <a:ext cx="231919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излучения: электромагнитные диапазоны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Радиоволны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Радиодиапазон освещает молекулярные облака — колыбели звёзд. Здесь наблюдаются излучения водорода и других молекул, ключевые для изучения процессов звездообразования.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Инфракрасное излучение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Инфракрасный спектр выявляет тепловое излучение межзвёздной пыли. Он позволяет смотреть сквозь пылевые облака, раскрывая молодые звёзды и протогалактические структуры.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Ультрафиолетовое излучение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 фиксирует горячие молодые звёзды с высокой температурой, характерные для областей активного звездообразования в спиральных рукавах.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Рентгеновское излучение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 выявляет остатки сверхновых и высокоэнергетические процессы вокруг чёрных дыр, включая мощные потоки и излучение горячего газа.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нашей галактики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Радиотелескопы и радионаблюдения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мировое сообщество активно используют радиотелескопы типа VLA и Arecibo для картирования распределения холодного газа и молекулярных облаков. Данные помогают выявить структуру спиральных рукавов и динамику газовых потоков.
</a:t>
            </a:r>
            <a:endParaRPr lang="en-US" sz="973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обсерватории Gaia и Hubble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Gaia обеспечивает точные трёхмерные карты звёзд и их астрометрические параметры, в то время как Hubble изучает звёзды и туманности в оптическом диапазоне. Эти инструменты позволяют оценить движение и возраст населения галактики.
</a:t>
            </a:r>
            <a:endParaRPr lang="en-US" sz="971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Инфракрасные и рентгеновские телескопы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Спутники, такие как Spitzer и рентгеновские обсерватории, проливают свет на скрытые пылью регионы и высокоэнергетические источники. Эти методы раскрывают процессы в ядре и на периферии Млечного пути.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формирования Млечного пути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эволюции галактики на протяжении миллиарды лет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и соседние галактики: локальная группа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группа включает около 54 галактик, среди которых Млечный путь, Андромеда и Треугольник — крупные спиральные системы с многочисленными карликовыми спутниками.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между членами группы вызывают динамические эффекты, такие как гравитационные возмущения и обмен газом, влияющие на эволюцию и структуру каждой галактики.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локальной группы позволяют изучать процессы слияния и формирования, помогающие понять масштабные структуры Вселенной и роль Млечного пути в них.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Млечного пути с ближайшими галактиками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уступает Андромеде по массе и размеру, но значительно превосходит Треугольник по этим параметрам.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Андромеда — крупнейшая в локальной группе, а Млечный путь — вторая по значимости галактика, что влияет на её гравитационное взаимодействие с соседями.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SIMBAD, 2023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2" y="1096135"/>
            <a:ext cx="4981200" cy="8853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9" y="2063591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4" y="3031037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4" y="3998476"/>
            <a:ext cx="4981200" cy="88533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необычных объектов в Млечном пути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Пульсары — точные космические маяки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Пульсары, такие как PSR B1919+21, генерируют регулярные радиосигналы, помогающие изучать структуру магнитного поля и свойства нейтронных звёзд. Они служат природными часами космических масштабов.
</a:t>
            </a:r>
            <a:endParaRPr lang="en-US" sz="9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062856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сверхновых — лаборатории высокоэнергетических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Крабовидная туманность — пример остатка сверхновой, где наблюдаются ускоренные частицы и мощные магнитные поля. Эти объекты влияют на условия в межзвёздной среде.
</a:t>
            </a:r>
            <a:endParaRPr lang="en-US" sz="9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03030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скопления — живые археологические памятники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Плеяды — открытое скопление молодых звёзд, играющее роль в изучении звёздной эволюции, химического состава и динамики звёздных систем.
</a:t>
            </a:r>
            <a:endParaRPr lang="en-US" sz="902" dirty="0"/>
          </a:p>
        </p:txBody>
      </p:sp>
      <p:sp>
        <p:nvSpPr>
          <p:cNvPr id="11" name="Text 5"/>
          <p:cNvSpPr txBox="1"/>
          <p:nvPr/>
        </p:nvSpPr>
        <p:spPr>
          <a:xfrm>
            <a:off x="261613" y="399774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туманности и быстрые звёзды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туманность Ориона — активный регион звездообразования, а быстрые звёзды с аномальными орбитами свидетельствуют о сложных динамических взаимодействиях в галактике.
</a:t>
            </a:r>
            <a:endParaRPr lang="en-US" sz="9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спутники Млечного пути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параметры крупнейших спутников нашей галактики, показывая их массу и расстояния, что важно для понимания взаимодействий в гало Млечного пути.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спутников формируют динамичную систему, их гравитационное влияние влияет на структуру гало и эволюцию Млечного пути.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ESA, 2022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Млечного пути на солнечную систему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Млечного пути обеспечивает движение Солнца вокруг центра галактики с орбитальной скоростью около 220 км/с, определяя его траекторию в космическом пространстве.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пересечения спиральных рукавов влияют на плотность межзвёздной среды вокруг Солнечной системы, вызывая увеличение количества метеоритов и комет.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связывают такие природные явления со временами массовых вымираний на Земле, предполагая влияние галактической среды на биосферу.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взаимосвязи Солнечной системы с Млечным путём помогает лучше понять как космические, так и земные процессы.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Млечного пути: перспективы эволюции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с Андромедой (через ~4 млрд лет)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и Андромеда заметно приближаются друг к другу, ожидается их столкновение и объединение в новую галактику.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звездообразовании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Спиральные рукава исчезнут, что приведёт к снижению активности в создании новых звёзд на миллиарды лет.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эллиптической галактики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слияния возникнет крупная эллиптическая галактика с изменённой структурой и динамикой звёздного населения.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Долгосрочная стабильность новой системы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галактика станет крупным гравитационным центром Локальной группы, влияя на дальнейшую эволюцию окружения.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Млечного пути для науки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устройства и процессов в Млечном пути раскрывает фундаментальные вопросы космологии, стимулирует инновации и расширяет знания о Вселенной в целом.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2026-05-08T07:14:42Z</dcterms:created>
  <dcterms:modified xsi:type="dcterms:W3CDTF">2026-05-08T07:14:42Z</dcterms:modified>
</cp:coreProperties>
</file>