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Акклиматизация в жарком климате: как подготовить организм к жаре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привыкнуть к жаре и не перегреться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безопасность школьника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жару телу труднее отдавать тепло, поэтому сердце, кожа и сосуды работают с большей нагрузкой. Для школьника это особенно важно: при играх и прогулках перегрев и обезвоживание могут развиваться быстро.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Акклиматизация — это постепенное привыкание организма к жаркому климату. Обычно оно идет несколько дней или недель и помогает телу переносить высокую температуру без лишней нагрузки.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потовые железы работают эффективнее, сердцу легче справляться с усилием, а с потом теряется меньше солей. Так организм лучше сохраняет воду и охлаждается.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привыкания зависит от возраста, здоровья, влажности воздуха и того, насколько плавно увеличивается нагрузка. Чем резче смена условий, тем труднее проходит адаптация.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акклиматизация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охлаждается в жару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 и кожа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потеет, влага остается на коже и постепенно испаряется. Вместе с испарением уходит тепло, поэтому поверхность тела охлаждается и температура снижается.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влажность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очень влажный, пот испаряется хуже. Тогда телу сложнее избавиться от лишнего тепла, и жара ощущается сильнее даже при обычной активности.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занимает привыкание к жаре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о теплообмене и акклиматизации; обобщенная учебная схема.
</a:t>
            </a:r>
            <a:endParaRPr lang="en-US" sz="654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обычно самые трудные, особенно при активных прогулках и спорте.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второй недели переносимость жары заметно улучшается, но высокая влажность замедляет адаптацию.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Нормальные и опасные признаки в жаркую погоду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отличить обычную реакцию на жару от опасных состояний и понять, когда нужны отдых, вода и срочная помощь.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появляются слабость, тошнота или спутанность сознания, нельзя ждать, что состояние пройдет само.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 перегреве организма в жаркую погоду.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981" y="1898603"/>
            <a:ext cx="164438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2743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27433"/>
            <a:ext cx="256800" cy="205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16007"/>
            <a:ext cx="256800" cy="228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скорость привыкания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детей, после болезни, при недосыпе или сильной усталости организм хуже переносит жару, поэтому адаптация идет медленнее и требует большего внимания к самочувствию.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Тренированный человек обычно легче переносит нагрузку, но в жару даже ему нужно снижать темп, делать паузы и не начинать день с резких усилий.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влажность и резче смена погоды, тем труднее телу охлаждаться. В таких условиях пот испаряется медленнее, а перегрев наступает быстрее.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Постепенность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время на солнце увеличивать понемногу, пить достаточно воды и отдыхать в тени, организм адаптируется спокойнее и безопаснее, без лишнего стресса.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привыкание к жаркому климату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безопасной адаптации в первые 1–2 недели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жару воду лучше пить часто и небольшими порциями, не дожидаясь сильной жажды. Так легче поддерживать нормальную работу организма во время прогулок и занятий.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Питьевой режим и значение солей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потом уходят не только вода, но и соли, особенно натрий и калий. Поэтому полезны обычная еда, супы, фрукты и продукты, которые помогают восполнять потери.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Газировка, энергетики и слишком холодные напитки не заменяют нормальное питье. Они не решают проблему обезвоживания и могут мешать организму спокойно переносить жару.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защита от солнца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жары лучше выбирать светлую, свободную одежду из ткани, которая пропускает воздух и впитывает влагу. Головной убор и удобная обувь помогают меньше перегреваться.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защищают тень, солнцезащитные очки и привычка не находиться долго под прямыми лучами. Это особенно важно в середине дня, когда солнце самое сильное.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организму лучше переносить жару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курса о поведении в жаркую погоду; без привязки к конкретному датированному источнику.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меры работают вместе: если убрать хотя бы одну, защита от перегрева становится заметно слабее.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питье и отдых, но устойчивый результат дает только сочетание всех правил.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увеличивать активность в жару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 бег, игры и длительные прогулки. Организм еще привыкает, поэтому нагрузка должна быть короткой и спокойной.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активности увеличивают постепенно, обязательно делают паузы в тени и чаще пьют воду маленькими порциями.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1–2 недели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самочувствие хорошее, возвращаются к обычному режиму, но самые жаркие часы все равно стараются проводить осторожно.
</a:t>
            </a:r>
            <a:endParaRPr lang="en-US" sz="11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обезвоживания и перегрева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отличить обычную усталость от опасных признаков и выбрать правильные действия.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замечены сухость, слабость или судороги, тем быстрее можно остановить ухудшение и избежать опасного состояния.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правил безопасности в жару и признаков перегрева.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легкие блюда, которые не перегружают организм: овощи, фрукты, каши и супы лучше усваиваются и помогают сохранять энергию в течение дня.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 жарком климате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жирная, очень горячая и тяжелая пища усиливает чувство усталости, поэтому после нее труднее двигаться, учиться и переносить высокую температуру.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продукты, например арбуз, огурцы и апельсины, дают не только витамины, но и дополнительную влагу, что особенно полезно в жаркую погоду.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Полезнее есть небольшими порциями и регулярно, чтобы не чувствовать резкий упадок сил и не перегружать организм сразу большим количеством еды.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примера, почему влажная жара переносится тяжелее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похож на теплый пар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воздух становится тяжелым и липким, а пот на коже испаряется медленнее. Из-за этого тело хуже отдает тепло, и даже обычная прогулка кажется более утомительной. На таком фоне особенно заметны капли пота и отсутствие прохлады.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день под солнцем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сухом климате пот испаряется быстрее, поэтому охлаждение идет эффективнее, если рядом есть вода и тень. На изображении можно показать контраст: сухой воздух, яркое солнце и человек, который отдыхает в прохладном месте.
</a:t>
            </a:r>
            <a:endParaRPr lang="en-US" sz="10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и риск перегрева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ориентиров температуры тела; учебный материал по безопасности в жаркую погоду.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жаре важно следить не только за температурой, но и за самочувствием, особенно после активных игр или долгой ходьбы.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выше 38°C требует осторожности, а значение около 40°C указывает на опасный перегрев и необходимость срочных 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при тепловом истощении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ухудшении самочувствия в жару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перед поездкой в жаркую страну заранее уменьшают нагрузку, чтобы сердце и мышцы успели привыкнуть к более высокой температуре и потоотделению.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акклиматизация проявляется в жизни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регионах школьные занятия, прогулки и тренировки часто переносят на утро или вечер, когда воздух прохладнее и риск перегрева заметно ниже.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экскурсий дети первых дней чаще отдыхают, берут с собой воду и стараются дольше находиться в тени, чтобы не переутомляться на солнце.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для школы, прогулки и поездки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простые привычки помогают не перегреться в повседневных ситуациях.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меры полезны дома, в школе и в поездке: вода, защита от солнца и уменьшение нагрузки снижают риск перегрева.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рекомендации по безопасности в жаркую погоду.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не опасна, если действовать разумно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Акклиматизация проходит постепенно, а безопасность держится на простых привычках: пить воду, отдыхать в тени, одеваться легко и не игнорировать первые сигналы перегрева.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2026-05-20T22:13:59Z</dcterms:created>
  <dcterms:modified xsi:type="dcterms:W3CDTF">2026-05-20T22:13:59Z</dcterms:modified>
</cp:coreProperties>
</file>