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4145" y="-1"/>
            <a:ext cx="4199185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6525" y="721050"/>
            <a:ext cx="7251600" cy="3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С. Маршак. «Новому читателю»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чтение — это радость, а книга становится добрым другом.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83150" y="596425"/>
            <a:ext cx="4202100" cy="3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Самуил Маршак и его мир детских книг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Самуил Маршак — поэт, который умел говорить с детьми просто и тепло. Его стихи, сказки и переводы легко запоминаются, потому что в них много ритма, ясности и доброго отношения к читателю.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750" y="262275"/>
            <a:ext cx="82086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стихотворение важно для первоклассника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14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первом классе дети только учатся читать сами, и стихотворение помогает не бояться первых шагов. Оно показывает, что буквы и слова постепенно становятся понятными.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182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слышна поддержка: начинающий читатель не один, рядом с ним добрый автор. Это особенно важно, когда чтение дается медленно и с остановками.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300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превращает учебу в открытие. Вместо скучной обязанности ребенок видит дорогу к книгам, сказкам и интересным историям, которые хочется читать дальше.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34676"/>
            <a:ext cx="3043800" cy="18904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234676"/>
            <a:ext cx="3043800" cy="18904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8475" y="1358251"/>
            <a:ext cx="3043800" cy="189048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164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Открытая книга ждет читателя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Ребенок бережно раскрывает большую книгу и словно входит в новый, незнакомый мир. На страницах его ждут сказки, веселые строки и первые открытия. Уютный класс делает этот момент особенно теплым и спокойным.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6260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 с книгой без страха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читатель не спешит и не пугается трудных слов. Он пробует читать, возвращается к строке и улыбается, когда все получается. Книга в этот момент выглядит не учебником, а верным помощником.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184123" y="337887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уголок для первого чтения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книжной полке стоят знакомые и пока еще неизвестные книги. Мальчик или девочка сидит рядом, держит страницу двумя руками и внимательно следит за строками. От такого чтения становится чуть светлее и радостнее.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как друг
</a:t>
            </a:r>
            <a:endParaRPr lang="en-US" sz="2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3750" y="719475"/>
            <a:ext cx="3316200" cy="22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стихотворения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049925" y="819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тема — первое знакомство ребенка с чтением. Маршак показывает, как из букв рождаются слова, а затем приходит понимание текста и интерес к книге.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059450" y="2039175"/>
            <a:ext cx="3141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важны старание и терпение. Автор подчеркивает, что даже маленький успех в чтении уже радует и помогает двигаться дальше без страха.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049925" y="3105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книге начинается с простого шага, но именно он открывает дорогу к сказкам, знаниям и новым мыслям. Каждый такой шаг очень ценен.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475" y="1841136"/>
            <a:ext cx="376800" cy="3349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6363" y="1830853"/>
            <a:ext cx="355500" cy="35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5474" y="3522721"/>
            <a:ext cx="376800" cy="33493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97950" y="692900"/>
            <a:ext cx="77481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094925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помогает расти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80700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делает ребенка внимательнее, умнее и увереннее. Через книги он узнает новое, учится думать и постепенно чувствует себя настоящим читателем.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25150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не страшны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910925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сразу не читается, это не беда. Нужно пробовать еще раз, не торопиться и помнить: каждое верно прочитанное слово — уже успех.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1094925" y="3512325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от первых побед
</a:t>
            </a:r>
            <a:endParaRPr lang="en-US" sz="1400" dirty="0"/>
          </a:p>
        </p:txBody>
      </p:sp>
      <p:sp>
        <p:nvSpPr>
          <p:cNvPr id="12" name="Text 6"/>
          <p:cNvSpPr txBox="1"/>
          <p:nvPr/>
        </p:nvSpPr>
        <p:spPr>
          <a:xfrm>
            <a:off x="580700" y="40494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Маршак учит замечать даже маленький результат. Когда буквы начинают складываться в слова, чтение становится радостным открытием, а не трудным заданием.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025" y="1249063"/>
            <a:ext cx="323400" cy="32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52250" y="1249063"/>
            <a:ext cx="282975" cy="323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8025" y="2966938"/>
            <a:ext cx="323400" cy="323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36875" y="1930500"/>
            <a:ext cx="38469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звучат ровно и певуче, поэтому их удобно читать вслух. Ритм помогает удерживать внимание и делает текст особенно запоминающимся для ребенка.
</a:t>
            </a:r>
            <a:endParaRPr lang="en-US" sz="1100" dirty="0"/>
          </a:p>
        </p:txBody>
      </p:sp>
      <p:sp>
        <p:nvSpPr>
          <p:cNvPr id="13" name="Text 1"/>
          <p:cNvSpPr txBox="1"/>
          <p:nvPr/>
        </p:nvSpPr>
        <p:spPr>
          <a:xfrm>
            <a:off x="1136600" y="1226400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Ритм, который легко слышать
</a:t>
            </a:r>
            <a:endParaRPr lang="en-US" sz="1300" dirty="0"/>
          </a:p>
        </p:txBody>
      </p:sp>
      <p:sp>
        <p:nvSpPr>
          <p:cNvPr id="14" name="Text 2"/>
          <p:cNvSpPr txBox="1"/>
          <p:nvPr/>
        </p:nvSpPr>
        <p:spPr>
          <a:xfrm>
            <a:off x="4837650" y="1930500"/>
            <a:ext cx="38733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Рифмующиеся слова быстро улавливаются на слух и создают ощущение игры. Благодаря этому стихотворение читается легко и оставляет приятное чувство законченности.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5550724" y="1226400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Ясные рифмы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436875" y="3665371"/>
            <a:ext cx="38469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строки не перегружают начинающего читателя. Спокойный, ласковый тон поддерживает ребенка и помогает ему уверенно следить за смыслом текста.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1136600" y="2944275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строки и добрый тон
</a:t>
            </a:r>
            <a:endParaRPr lang="en-US" sz="1300" dirty="0"/>
          </a:p>
        </p:txBody>
      </p:sp>
      <p:sp>
        <p:nvSpPr>
          <p:cNvPr id="18" name="Text 6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436875" y="404025"/>
            <a:ext cx="84492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звучат строки Маршака
</a:t>
            </a:r>
            <a:endParaRPr lang="en-US" sz="2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400" y="3119901"/>
            <a:ext cx="3976200" cy="202304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5775" y="3119901"/>
            <a:ext cx="3976200" cy="202304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75500" y="1544700"/>
            <a:ext cx="3766200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самостоятельный успех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нами ребенок с открытой книгой и внимательным взглядом. Он читает не быстро, но старается и радуется, когда строка наконец поддается. В его улыбке видно главное: чтение уже стало посильным и интересным.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790775" y="1544700"/>
            <a:ext cx="3766200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шаг за шагом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читатель иногда делает паузу, возвращается к слову и снова пробует прочитать его правильно. Это обычный путь обучения, и в нем нет ничего страшного. Каждая удача делает его чуть увереннее и смелее.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 нового читателя
</a:t>
            </a:r>
            <a:endParaRPr lang="en-US" sz="2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маленького читателя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ученик постепенно осваивает чтение и приходит к интересу к книгам.
</a:t>
            </a:r>
            <a:endParaRPr lang="en-US" sz="151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A5BFA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59225" y="1880225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чувствуется доброжелательность, будто взрослый спокойно стоит рядом и подбадривает ребенка. От этого чтение кажется безопасным и совсем не страшным.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853950" y="339175"/>
            <a:ext cx="7436100" cy="5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стихотворения
</a:t>
            </a:r>
            <a:endParaRPr lang="en-US" sz="2200" dirty="0"/>
          </a:p>
        </p:txBody>
      </p:sp>
      <p:sp>
        <p:nvSpPr>
          <p:cNvPr id="5" name="Text 2"/>
          <p:cNvSpPr txBox="1"/>
          <p:nvPr/>
        </p:nvSpPr>
        <p:spPr>
          <a:xfrm>
            <a:off x="3099900" y="3766900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помогает поверить в себя. Ребенок чувствует, что книга не пугает, а приглашает, и поэтому хочется снова открыть страницу и попробовать еще раз.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5159300" y="1880425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вызывает улыбку, потому что в нем нет строгости и сухих нравоучений. Маршак говорит о важном легко, просто и с теплым юмором.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344" y="1830853"/>
            <a:ext cx="311063" cy="35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8581" y="1830853"/>
            <a:ext cx="311063" cy="35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5474" y="3539468"/>
            <a:ext cx="376800" cy="3014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6361" y="3512438"/>
            <a:ext cx="355500" cy="355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97950" y="692900"/>
            <a:ext cx="77481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помогают понять смысл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094925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80700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«книга» сразу настраивает на разговор о чтении, страницах и новых открытиях. Оно помогает понять, что перед нами не просто стихотворение, а приглашение войти в мир литературы.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425150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и слова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10925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Буквы, слоги и слова показывают путь начинающего читателя. Эти простые слова делают смысл ясным: чтение начинается с маленьких шагов, которые постепенно складываются в уверенное чтение.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1094925" y="3512325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580700" y="40494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связанные с учебой, напоминают, что чтение — часть школьного пути. Но у Маршака это звучит не строго, а дружелюбно: учиться можно с интересом и без страха.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5425150" y="3512325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4910925" y="4049425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Слово, связанное с радостью, помогает почувствовать настроение стихотворения. Оно показывает, что первые успехи в чтении важны и приятны, а книга может стать источником добрых эмоций.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34676"/>
            <a:ext cx="3043800" cy="18904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234676"/>
            <a:ext cx="3043800" cy="18904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8475" y="1358251"/>
            <a:ext cx="3043800" cy="189048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164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на полке ждет читателя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тихом уголке стоит книжная полка, а на ней — детские книги с яркими обложками. Среди них легко представить и стихи Маршака: короткие, звучные, удобные для чтения вслух. Они как будто сами тянутся к ребенку, который только открывает букварь.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6260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уголок для чтения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окном устроен спокойный уголок: стол, лампа и открытая страница. Здесь легко представить ребенка, который читает Маршака дома, в классе или в библиотеке. Такое место помогает сосредоточиться и услышать добрый голос стихотворения.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184123" y="337887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Закладка на нужной странице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раскрытой книге лежит аккуратная закладка, будто она бережно хранит начало чтения. Это очень похоже на мир Маршака: в его стихах даже маленькая деталь помогает почувствовать внимание к книге и уважение к каждому прочитанному слову.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Маршак и детские книги
</a:t>
            </a:r>
            <a:endParaRPr lang="en-US" sz="2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0500" y="503150"/>
            <a:ext cx="8191500" cy="46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стихотворение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949350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урок — радость от успеха. Прочитанное слово, строчка или короткое четверостишие уже дают повод для маленькой победы. Именно такие победы и растят читателя.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49350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урок — не бояться начала. Даже если буквы пока складываются медленно, это не ошибка, а обычный этап. Каждый новый шаг делает чтение увереннее.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94575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урок — терпение. Маршак показывает, что спешка не помогает, а внимательное чтение приносит лучший результат. Чем спокойнее ученик работает, тем яснее становится текст.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5194575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Четвертый урок — любовь к книге. Стихотворение учит видеть в чтении не скучное задание, а интересную встречу с новыми мыслями, сказками и добрыми открытиями.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работать с текстом стихотворения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помогает первокласснику понять стихотворение «Новому читателю» и увидеть, как чтение ведет от первых звуков к смыслу и радости.
</a:t>
            </a:r>
            <a:endParaRPr lang="en-US" sz="151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750" y="262275"/>
            <a:ext cx="82086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Маршак — мастер доброго и ясного стиха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14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Маршак пишет коротко и точно. Его строки легко услышать, повторить и запомнить, потому что в них нет лишних слов и все служит главной мысли.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182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стихах важен ритм: он помогает тексту звучать живо и выразительно. Ребенок быстро улавливает мелодию строк и легче чувствует настроение произведения.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300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Маршак умеет говорить с читателем просто и тепло. Даже серьезная тема у него звучит дружелюбно, поэтому стихи не пугают, а приглашают читать дальше.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400" y="3119901"/>
            <a:ext cx="3976200" cy="202304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5775" y="3119901"/>
            <a:ext cx="3976200" cy="202304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75500" y="1544700"/>
            <a:ext cx="3766200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текст без лишней сложности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легко читать в классе, потому что оно небольшое и понятное. В нем нет длинных описаний и трудных выражений, а каждая строка помогает ребенку спокойно следить за смыслом и не терять интерес.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790775" y="1544700"/>
            <a:ext cx="3766200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Крупный шрифт и уверенное чтение вслух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Открытая книга с крупным шрифтом выглядит особенно удобно для первоклассника. Ребенок может читать по слогам, делать паузы и постепенно увереннее произносить строки, не боясь ошибиться перед всем классом.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3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удобно для чтения в 1 классе
</a:t>
            </a:r>
            <a:endParaRPr lang="en-US" sz="239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3750" y="719475"/>
            <a:ext cx="3316200" cy="22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что обратить внимание при чтении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049925" y="819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стоит услышать рифму: она делает стихотворение музыкальным и помогает запомнить строки. Для первоклассника это почти как игра в созвучия, только очень полезная.
</a:t>
            </a:r>
            <a:endParaRPr lang="en-US" sz="1175" dirty="0"/>
          </a:p>
        </p:txBody>
      </p:sp>
      <p:sp>
        <p:nvSpPr>
          <p:cNvPr id="9" name="Text 3"/>
          <p:cNvSpPr txBox="1"/>
          <p:nvPr/>
        </p:nvSpPr>
        <p:spPr>
          <a:xfrm>
            <a:off x="4059450" y="2039175"/>
            <a:ext cx="3141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важно заметить ритм. Он ведет читателя от строки к строке и поддерживает спокойное, ровное чтение. Благодаря этому текст звучит уверенно и легко.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049925" y="3105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нужно почувствовать добрый тон. Автор словно стоит рядом с ребенком, подбадривает его и радуется каждому успеху, поэтому стихотворение звучит тепло и по-дружески.
</a:t>
            </a:r>
            <a:endParaRPr lang="en-US" sz="117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7475" y="816525"/>
            <a:ext cx="8385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жизнью школьника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430525" y="2121150"/>
            <a:ext cx="27378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строчка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получается прочитать целую строчку, возникает гордость. У школьника появляется уверенность, что он может справиться с текстом сам, без постоянной помощи взрослых.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1347200" y="2121025"/>
            <a:ext cx="27378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буквы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Ребенок знакомится с буквами и учится узнавать их в книге. Это самый первый и самый важный шаг, потому что без него не получится прочитать даже короткое слово.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2892300" y="3877275"/>
            <a:ext cx="27378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слоги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буквы начинают соединяться в слоги. Сначала это не всегда быстро, но именно здесь появляется чувство открытия: чтение начинает складываться в понятный процесс.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5975800" y="3877275"/>
            <a:ext cx="27378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к книге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первых успехов приходит желание читать дальше. Так книга становится не учебным предметом, а источником сказок, знаний и новых впечатлений.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A5BFA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59225" y="1880225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первых шагов в чтении близка каждому первокласснику, поэтому стихотворение не устаревает. Оно говорит о том, что любой ученик проходит похожий путь.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853950" y="339175"/>
            <a:ext cx="7436100" cy="5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остается важным
</a:t>
            </a:r>
            <a:endParaRPr lang="en-US" sz="2200" dirty="0"/>
          </a:p>
        </p:txBody>
      </p:sp>
      <p:sp>
        <p:nvSpPr>
          <p:cNvPr id="5" name="Text 2"/>
          <p:cNvSpPr txBox="1"/>
          <p:nvPr/>
        </p:nvSpPr>
        <p:spPr>
          <a:xfrm>
            <a:off x="3099900" y="3766900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напоминает: книга может стать настоящим другом. Она терпеливо ждет читателя, открывает ему новые миры и делает школьные успехи по-настоящему значимыми.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5159300" y="1880425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помогает увидеть в учебе не только труд, но и радость. Когда чтение дается не сразу, особенно важно услышать спокойную поддержку и добрые слова.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94375" y="722175"/>
            <a:ext cx="7874100" cy="37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радость первого чтения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Маршака первый шаг в чтение превращается в добрую победу. Книга становится другом, а каждое прочитанное слово — поводом для радости и уверенности.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2026-05-24T02:36:56Z</dcterms:created>
  <dcterms:modified xsi:type="dcterms:W3CDTF">2026-05-24T02:36:56Z</dcterms:modified>
</cp:coreProperties>
</file>