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1452" y="0"/>
            <a:ext cx="466129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8325" y="4328725"/>
            <a:ext cx="3791700" cy="308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68325" y="3005050"/>
            <a:ext cx="3791700" cy="11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буква меняет наклон прямой.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68325" y="502425"/>
            <a:ext cx="3791700" cy="2302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Функция y = kx и её график
</a:t>
            </a:r>
            <a:endParaRPr lang="en-US" sz="4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80943" y="0"/>
            <a:ext cx="486221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4081200" cy="11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y = kx в 7 классе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704700" y="2408125"/>
            <a:ext cx="3962700" cy="19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функция показывает, как формула превращается в таблицу значений и график. На ней удобно видеть прямую пропорциональность в задачах про покупки, движение, масштаб и расход материалов, а затем переходить к более сложным линейным зависимостям.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0225" y="326250"/>
            <a:ext cx="75072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означают x, y и k в записи y = kx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408025" y="4718050"/>
            <a:ext cx="5892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67100" y="2562900"/>
            <a:ext cx="1613700" cy="13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 — это значение, которое мы выбираем сами. От него зависит результат вычисления, поэтому x называют независимой переменной.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67075" y="2105598"/>
            <a:ext cx="1613700" cy="37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Независимая величина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754525" y="2562900"/>
            <a:ext cx="1613700" cy="13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y получается после умножения x на k. Когда меняется x, вместе с ним меняется и y, поэтому y называют зависимой переменной.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2754500" y="2105598"/>
            <a:ext cx="1613700" cy="37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Зависимая величина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4849300" y="2562900"/>
            <a:ext cx="1613700" cy="13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k показывает, во сколько раз изменяется y при x = 1. Оно может быть целым, дробным или отрицательным.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4849275" y="2105598"/>
            <a:ext cx="1613700" cy="37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 пропорциональности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6944075" y="2562900"/>
            <a:ext cx="1613700" cy="13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x = 0, то y тоже равно 0. Поэтому график функции y = kx всегда проходит через точку (0; 0).
</a:t>
            </a:r>
            <a:endParaRPr lang="en-US" sz="1000" dirty="0"/>
          </a:p>
        </p:txBody>
      </p:sp>
      <p:sp>
        <p:nvSpPr>
          <p:cNvPr id="16" name="Text 9"/>
          <p:cNvSpPr txBox="1"/>
          <p:nvPr/>
        </p:nvSpPr>
        <p:spPr>
          <a:xfrm>
            <a:off x="6944050" y="2105598"/>
            <a:ext cx="1613700" cy="37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начала координат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450" y="2014085"/>
            <a:ext cx="4598400" cy="146743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77625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Значения функции при разных коэффициентах k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686350" y="1610725"/>
            <a:ext cx="3204300" cy="8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значения x дают разные результаты в зависимости от коэффициента. Таблица помогает увидеть, как знак и модуль k меняют значения функции.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686350" y="2643936"/>
            <a:ext cx="32043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Положительный k даёт возрастающие значения, отрицательный — убывающие, а k = 0 оставляет все значения равными нулю.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686350" y="3589049"/>
            <a:ext cx="3136800" cy="4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Значения получены по формуле y = kx для x = -2, 0, 2.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0250" y="2780858"/>
            <a:ext cx="4270500" cy="24897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60750" y="2780858"/>
            <a:ext cx="4270500" cy="248973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93525" y="1257000"/>
            <a:ext cx="36309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Удобные числа для расчёта
</a:t>
            </a:r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построить график быстрее, берут несколько простых значений x: -2, -1, 0, 1, 2. Для каждого из них вычисляют y по формуле и получают набор точек, которые легко отметить на координатной плоскости.
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4834525" y="1257000"/>
            <a:ext cx="36309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через начало координат
</a:t>
            </a:r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функции y = 3x можно отметить точки (1; 3), (2; 6) и (-1; -3). Затем их соединяют прямой, которая обязательно проходит через начало координат. Так формула превращается в наглядный рисунок.
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56350" y="326250"/>
            <a:ext cx="76461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06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Точки, по которым строится график функции
</a:t>
            </a:r>
            <a:endParaRPr lang="en-US" sz="290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400" y="1358806"/>
            <a:ext cx="8456700" cy="33045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362400" y="326250"/>
            <a:ext cx="84567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построить график y = kx по шагам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910075"/>
            <a:ext cx="84567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работы с формулой, таблицей значений и точками на координатной плоскости.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463700" y="326250"/>
            <a:ext cx="8308800" cy="4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происходит, если k положительное
</a:t>
            </a:r>
            <a:endParaRPr lang="en-US" sz="2600" dirty="0"/>
          </a:p>
        </p:txBody>
      </p:sp>
      <p:sp>
        <p:nvSpPr>
          <p:cNvPr id="8" name="Text 2"/>
          <p:cNvSpPr txBox="1"/>
          <p:nvPr/>
        </p:nvSpPr>
        <p:spPr>
          <a:xfrm>
            <a:off x="1359400" y="1068500"/>
            <a:ext cx="7048500" cy="2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Направление вверх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1359400" y="1338957"/>
            <a:ext cx="7048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k &gt; 0 прямая идёт снизу слева вверх направо. Такой график называют возрастающим, потому что с увеличением x значения y тоже становятся больше.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1359400" y="2001971"/>
            <a:ext cx="7048500" cy="2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k
</a:t>
            </a:r>
            <a:endParaRPr lang="en-US" sz="1500" dirty="0"/>
          </a:p>
        </p:txBody>
      </p:sp>
      <p:sp>
        <p:nvSpPr>
          <p:cNvPr id="11" name="Text 5"/>
          <p:cNvSpPr txBox="1"/>
          <p:nvPr/>
        </p:nvSpPr>
        <p:spPr>
          <a:xfrm>
            <a:off x="1359400" y="2272428"/>
            <a:ext cx="7048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коэффициент больше, прямая поднимается круче. Например, график y = 3x растёт быстрее, чем y = x, так как при одном и том же x значение y получается больше.
</a:t>
            </a:r>
            <a:endParaRPr lang="en-US" sz="1200" dirty="0"/>
          </a:p>
        </p:txBody>
      </p:sp>
      <p:sp>
        <p:nvSpPr>
          <p:cNvPr id="12" name="Text 6"/>
          <p:cNvSpPr txBox="1"/>
          <p:nvPr/>
        </p:nvSpPr>
        <p:spPr>
          <a:xfrm>
            <a:off x="1359400" y="2935442"/>
            <a:ext cx="7048500" cy="2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Одинаковый знак, разный наклон
</a:t>
            </a:r>
            <a:endParaRPr lang="en-US" sz="1500" dirty="0"/>
          </a:p>
        </p:txBody>
      </p:sp>
      <p:sp>
        <p:nvSpPr>
          <p:cNvPr id="13" name="Text 7"/>
          <p:cNvSpPr txBox="1"/>
          <p:nvPr/>
        </p:nvSpPr>
        <p:spPr>
          <a:xfrm>
            <a:off x="1359400" y="3205899"/>
            <a:ext cx="7048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положительные коэффициенты дают одно направление, но угол наклона меняется. Чем больше k, тем заметнее подъём прямой на координатной плоскости.
</a:t>
            </a:r>
            <a:endParaRPr lang="en-US" sz="1200" dirty="0"/>
          </a:p>
        </p:txBody>
      </p:sp>
      <p:sp>
        <p:nvSpPr>
          <p:cNvPr id="14" name="Text 8"/>
          <p:cNvSpPr txBox="1"/>
          <p:nvPr/>
        </p:nvSpPr>
        <p:spPr>
          <a:xfrm>
            <a:off x="1359400" y="3868912"/>
            <a:ext cx="7048500" cy="2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видно на графике
</a:t>
            </a:r>
            <a:endParaRPr lang="en-US" sz="1500" dirty="0"/>
          </a:p>
        </p:txBody>
      </p:sp>
      <p:sp>
        <p:nvSpPr>
          <p:cNvPr id="15" name="Text 9"/>
          <p:cNvSpPr txBox="1"/>
          <p:nvPr/>
        </p:nvSpPr>
        <p:spPr>
          <a:xfrm>
            <a:off x="1359400" y="4139369"/>
            <a:ext cx="7048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виду прямой можно сразу понять, что функция увеличивается. Для проверки достаточно сравнить несколько точек: справа значения y оказываются больше, чем слева.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модуль k влияет на крутизну прямой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графике все линии проходят через одну точку, но поднимаются по-разному. Это помогает сравнить только крутизну, не отвлекаясь на направление.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модуль k, тем круче прямая: значения y меняются быстрее при одинаковых x.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построено по формуле y = kx для x = -2, -1, 0, 1, 2.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0225" y="326250"/>
            <a:ext cx="75072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происходит, если k отрицательное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408025" y="4718050"/>
            <a:ext cx="5892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470250" y="1690050"/>
            <a:ext cx="3993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k &lt; 0 прямая идёт сверху слева вниз направо. Такой график называют убывающим, потому что при увеличении x значения y становятся меньше.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0225" y="1342209"/>
            <a:ext cx="3993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Направление вниз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709625" y="3697950"/>
            <a:ext cx="3993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Достаточно сравнить две точки: если справа значения y меньше, чем слева, перед нами функция с отрицательным коэффициентом k.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709600" y="3324652"/>
            <a:ext cx="39930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распознать знак
</a:t>
            </a:r>
            <a:endParaRPr lang="en-US" sz="1600" dirty="0"/>
          </a:p>
        </p:txBody>
      </p:sp>
      <p:sp>
        <p:nvSpPr>
          <p:cNvPr id="13" name="Text 6"/>
          <p:cNvSpPr txBox="1"/>
          <p:nvPr/>
        </p:nvSpPr>
        <p:spPr>
          <a:xfrm>
            <a:off x="4709625" y="1690050"/>
            <a:ext cx="3993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функции y = -x каждой точке с положительным x соответствует отрицательное y. Например, при x = 2 получаем y = -2, и линия наклоняется вниз.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4709600" y="1326177"/>
            <a:ext cx="3993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y = -x
</a:t>
            </a:r>
            <a:endParaRPr lang="en-US" sz="1600" dirty="0"/>
          </a:p>
        </p:txBody>
      </p:sp>
      <p:sp>
        <p:nvSpPr>
          <p:cNvPr id="15" name="Text 8"/>
          <p:cNvSpPr txBox="1"/>
          <p:nvPr/>
        </p:nvSpPr>
        <p:spPr>
          <a:xfrm>
            <a:off x="470250" y="3697950"/>
            <a:ext cx="3993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взять y = -2x, график будет опускаться быстрее, чем y = -x. Чем больше модуль отрицательного коэффициента, тем сильнее наклон вниз.
</a:t>
            </a:r>
            <a:endParaRPr lang="en-US" sz="1300" dirty="0"/>
          </a:p>
        </p:txBody>
      </p:sp>
      <p:sp>
        <p:nvSpPr>
          <p:cNvPr id="16" name="Text 9"/>
          <p:cNvSpPr txBox="1"/>
          <p:nvPr/>
        </p:nvSpPr>
        <p:spPr>
          <a:xfrm>
            <a:off x="470225" y="3350109"/>
            <a:ext cx="3993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крутой спад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2775" y="1103609"/>
            <a:ext cx="8512800" cy="246073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0225" y="326250"/>
            <a:ext cx="75072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Частный случай k = 0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408025" y="4718050"/>
            <a:ext cx="5892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917300" y="3766375"/>
            <a:ext cx="2199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k = 0, то функция принимает вид y = 0. Это значит, что результат не зависит от x: какое бы значение мы ни выбрали, y остаётся нулём.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917300" y="3341400"/>
            <a:ext cx="2199000" cy="35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упрощается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6307775" y="3766375"/>
            <a:ext cx="2199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этом случае между x и y нет изменения: величина y не реагирует на рост или уменьшение x. Это особая, очень простая ситуация.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6307775" y="3341400"/>
            <a:ext cx="2199000" cy="35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зависимости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3612537" y="3766375"/>
            <a:ext cx="2199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координатной плоскости такая функция изображается горизонтальной прямой, которая совпадает с осью Ox. Она не поднимается и не опускается.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3612537" y="3341400"/>
            <a:ext cx="2199000" cy="35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совпадает с осью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79359" y="1733225"/>
            <a:ext cx="4972782" cy="1981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3700" y="3935950"/>
            <a:ext cx="37404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случаев для функции y = kx: знак коэффициента задаёт направление прямой, а его модуль — крутизну наклона.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600850" y="3935950"/>
            <a:ext cx="37404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таблице видно: знак k определяет, растёт или убывает график, а модуль k показывает, насколько резко он наклонён.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99225" y="1264522"/>
            <a:ext cx="78684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линейной функции вида y = kx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419400" y="326250"/>
            <a:ext cx="8305200" cy="6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знак и модуль k влияют на график
</a:t>
            </a:r>
            <a:endParaRPr lang="en-US" sz="3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7125" y="1419575"/>
            <a:ext cx="239100" cy="239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7125" y="2704235"/>
            <a:ext cx="239100" cy="1912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37125" y="3964985"/>
            <a:ext cx="239100" cy="19128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2400" y="326250"/>
            <a:ext cx="8410200" cy="4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 графиков y = kx и y = -kx
</a:t>
            </a:r>
            <a:endParaRPr lang="en-US" sz="2600" dirty="0"/>
          </a:p>
        </p:txBody>
      </p:sp>
      <p:sp>
        <p:nvSpPr>
          <p:cNvPr id="10" name="Text 2"/>
          <p:cNvSpPr txBox="1"/>
          <p:nvPr/>
        </p:nvSpPr>
        <p:spPr>
          <a:xfrm>
            <a:off x="1124125" y="1123175"/>
            <a:ext cx="7283700" cy="83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Зеркальное расположение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Графики y = kx и y = -kx отражаются относительно оси Ox. Каждая точка одного графика переходит в точку с противоположной ординатой на другом.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1124125" y="2383925"/>
            <a:ext cx="7283700" cy="83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Одинаковая крутизна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|k| одинаково, прямые наклонены одинаково круто. Меняется только направление: одна возрастает, другая убывает, поэтому рисунок выглядит симметричным.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1124125" y="3644675"/>
            <a:ext cx="7283700" cy="83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пары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Графики y = 2x и y = -2x имеют одинаковый наклон по модулю, но идут в противоположные стороны. Это удобно видеть на одной координатной плоскости.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нескольких функций на одной координатной плоскости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одном рисунке удобно сравнить рост, наклон и направление трёх прямых. Все они проходят через начало координат, но ведут себя по-разному.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модуль k, тем быстрее меняется y; отрицательный коэффициент меняет направление на убывающее.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Значения вычислены по формулам y = x, y = 2x и y = -x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200" y="1201150"/>
            <a:ext cx="221100" cy="22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5200" y="2169758"/>
            <a:ext cx="221100" cy="1965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30925" y="3095200"/>
            <a:ext cx="169650" cy="226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05200" y="4058333"/>
            <a:ext cx="221100" cy="196533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362400" y="326250"/>
            <a:ext cx="8410200" cy="4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встречается прямая пропорциональность
</a:t>
            </a:r>
            <a:endParaRPr lang="en-US" sz="2600" dirty="0"/>
          </a:p>
        </p:txBody>
      </p:sp>
      <p:sp>
        <p:nvSpPr>
          <p:cNvPr id="12" name="Text 2"/>
          <p:cNvSpPr txBox="1"/>
          <p:nvPr/>
        </p:nvSpPr>
        <p:spPr>
          <a:xfrm>
            <a:off x="1124125" y="980500"/>
            <a:ext cx="72837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Покупка одинаковых предметов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известна цена одной тетради или карандаша, общая стоимость меняется прямо пропорционально количеству. Чем больше одинаковых предметов, тем больше итоговая сумма.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1124125" y="1936825"/>
            <a:ext cx="72837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при постоянной скорости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движение происходит без изменения скорости, расстояние зависит от времени по формуле вида y = kx. За одинаковые промежутки времени проезжается одинаковое расстояние.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1124125" y="2877100"/>
            <a:ext cx="72837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Расход материалов и воды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одинаковых условиях расход воды, топлива или краски увеличивается в постоянное число раз вместе с количеством работы. Это помогает заранее оценить нужный объём.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1124125" y="3825400"/>
            <a:ext cx="72837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 карты и чертежа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карте и в чертеже длины связаны постоянным коэффициентом. Реальное расстояние и изображение отличаются по масштабу, поэтому зависимость остаётся прямой пропорциональностью.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400" y="1358806"/>
            <a:ext cx="8456700" cy="33045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362400" y="326250"/>
            <a:ext cx="84567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распознать функцию y = kx в задаче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910075"/>
            <a:ext cx="84567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признаков помогает отличить прямую пропорциональность от других линейных зависимостей.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250" y="1067812"/>
            <a:ext cx="4068000" cy="20300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39350" y="1067812"/>
            <a:ext cx="4068000" cy="203002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609368" y="3720670"/>
            <a:ext cx="37626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ученик ставит значения x на вертикальной оси, а y — на горизонтальной. Из-за этого точки оказываются не там, где должны быть, и прямая уже не показывает нужную зависимость. Даже верная формула выглядит неверно.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09368" y="3309506"/>
            <a:ext cx="37626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Оси перепутаны — и график «ломается»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805868" y="3720670"/>
            <a:ext cx="37626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в вычислении координат или забытая точка (0; 0) сразу искажает рисунок. Если прямая проведена не через все отмеченные точки, график перестаёт соответствовать формуле и теряет главную связь с правилом y = kx.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805868" y="3309506"/>
            <a:ext cx="37626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неверная точка меняет всё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00925" y="326250"/>
            <a:ext cx="8243100" cy="6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построении графика
</a:t>
            </a:r>
            <a:endParaRPr lang="en-US" sz="3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0225" y="326250"/>
            <a:ext cx="8274000" cy="5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формулы и графика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952384" y="1469311"/>
            <a:ext cx="3452400" cy="2732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Записываем правило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952384" y="1815841"/>
            <a:ext cx="3452400" cy="7025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y = kx задаёт чёткую зависимость: каждое значение x умножается на один и тот же коэффициент. Это позволяет заранее получить значения функции без построения графика.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5127884" y="1469311"/>
            <a:ext cx="3452400" cy="2732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Получаем точки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127884" y="1815841"/>
            <a:ext cx="3452400" cy="7025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Подставляя разные значения x, находят пары чисел и отмечают их на координатной плоскости. Чем больше точек, тем легче убедиться, что они лежат на одной прямой.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952384" y="3482336"/>
            <a:ext cx="3452400" cy="2732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Проверяем соответствие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952384" y="3828866"/>
            <a:ext cx="3452400" cy="7025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известна одна точка графика, можно найти k и сравнить результат с записью функции. Так формула помогает проверить, правильно ли построена прямая.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5127884" y="3482336"/>
            <a:ext cx="3452400" cy="2732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Делаем вывод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5127884" y="3828866"/>
            <a:ext cx="3452400" cy="7025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и график описывают одну и ту же зависимость, только разными способами. По одному можно восстановить другое и быстро заметить ошибку в решении.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450" y="1831501"/>
            <a:ext cx="4598400" cy="18325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77625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Мини-практика: найди коэффициент k по точке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686350" y="1610725"/>
            <a:ext cx="3204300" cy="8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Вычисли коэффициент пропорциональности по одной точке, если она принадлежит графику функции y = kx.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686350" y="2643936"/>
            <a:ext cx="32043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примерах коэффициент находится делением y на x. Одна точка достаточно, если x не равно нулю и точка лежит на графике.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686350" y="3589049"/>
            <a:ext cx="3136800" cy="4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Значения получены по формуле k = y / x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y при увеличении x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графике видно, что обе функции проходят через начало координат, но вторая меняется в два раза быстрее. Это особенно заметно на крайних точках отрезка.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большем k значения y удаляются от нуля быстрее, поэтому прямая становится круче и растёт или убывает заметнее.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Значения вычислены по формулам y = x и y = 2x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63700" y="2505075"/>
            <a:ext cx="8203800" cy="204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о функции y = kx и её графике
</a:t>
            </a:r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Функция y = kx всегда задаёт прямую через начало координат. Знак k показывает направление, модуль — наклон, а случай k = 0 даёт ось Ox.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2026-05-29T21:38:11Z</dcterms:created>
  <dcterms:modified xsi:type="dcterms:W3CDTF">2026-05-29T21:38:11Z</dcterms:modified>
</cp:coreProperties>
</file>