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строения клетки и ключевые темы урока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структурно-функциональная единица живых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изучения клеточного строения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описал клетки, а в XIX веке сформировалась клеточная теория. Современная микроскопия расширила понимание внутренней организации клетки.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встроенными белками и углеводными комплексами, образуя динамический барьер между клеткой и внешней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выборочный транспорт ионов и молекул, поддерживая осмотическое равновесие и внутреннюю среду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 обеспечивается мембранными каналами и рецепторами, реагирующими на внешние сигналы и влияя на клеточные процессы.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и синтез белков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шероховатой ЭПС расположены рибосомы, где происходит синтез белков, предназначенных для экспорта или включения в мембраны. Эта сеть тесно связана с аппаратом Гольджи и обеспечивает качественную сборку белков.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в метаболизме и детоксикации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не содержит рибосом и специализируется на синтезе липидов, участвует в углеводном обмене и обезвреживании токсических веществ, поддерживая клеточный гомеостаз.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гладкой и шероховатой эндоплазматической сети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комплекса Гольджи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плоских цистерн сортирует молекулы по направлениям доставки внутри клетки и на экспорт.
</a:t>
            </a:r>
            <a:endParaRPr lang="en-US" sz="1100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белков и липидов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осуществляет гликозилирование и фосфорилирование, изменяя свойства и функции молекул.
</a:t>
            </a:r>
            <a:endParaRPr lang="en-US" sz="102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макромолекул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секреторные пузырьки для передачи веществ к мембранам, вакуолям или другим органоидам.
</a:t>
            </a:r>
            <a:endParaRPr lang="en-US" sz="1100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лизосом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 ферментативные пузырьки, необходимые для внутриклеточного пищеварения и регуляции метаболизма.
</a:t>
            </a:r>
            <a:endParaRPr lang="en-US" sz="1047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лизосом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Гидролитические ферменты в лизосомах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десятки ферментов, способных расщеплять белки, липиды и углеводы, что позволяет эффективно утилизировать клеточные отходы и повреждённые структуры.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аутофагии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поглощают и переваривают повреждённые органоиды, обеспечивая обновление клеточного материала и поддержание функциональной стабильности.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лизосом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уничтожении патогенов и формировании иммунного ответа, защищая клетку от инфекций и стрессовых воздействий.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структура и биологическое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вакуоли накапливают воду и растворённые вещества, поддерживая тургор и механическую устойчивость тканей.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могут содержать пигменты, придавая окраску цветкам и плодам, а также накапливать токсичные вещества для защиты.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регуляции осмотического давления и обмене ионами, регулируя внутреннюю среду клетки.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вакуолей включает также выведение метаболитов и поддержание кислотно-основного баланса клетки.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вещества в клетках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Крахмальные зерна у растений и гликоген у животных служат аккумуляторами энергии, мобилизуемой при необходимости клеточного метаболизма.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капли и белковые гранулы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в виде жировых капель и белковых гранул обеспечивают дополнительные энергетические резервы и регулируют метаболические процессы.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Кристаллические структуры и вторичные соединения
</a:t>
            </a:r>
            <a:endParaRPr lang="en-US" sz="1198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включения представлены кристаллами или содержат метаболиты, играющие роль в защите и внутриклеточной сигнализации.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включения: виды и роль в метаболизме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особенности строения и функций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формирует внутренние складки — кристы, где происходит окислительное фосфорилирование и эффективное образование АТФ — источника энергии.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собственной ДНК и рибосомами, митохондрии способны автономно синтезировать некоторые белки и регулировать энергетический обмен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энергетики, митохондрии участвуют в ионном гомеостазе, программируемой клеточной смерти и предотвращении повреждений.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функций органоидов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специализацию органоидов в биохимических процессах клетки и их взаимодополнение.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органоидов обеспечивает целостность и адаптивность клеточного метаболизма.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исследования клеточной биологии,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типы и их функциональная специфика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органоиды, осуществляющие фотосинтез, содержат хлорофилл и обеспечивают преобразование световой энергии в химическую у растений и водорослей.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отвечают за окраску плодов и цветков, накапливая каротиноиды, что привлекает опылителей и способствует размножению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— бесцветные пластиды, служащие для накопления крахмала, масел или белков, обеспечивая запас питательных веществ в тканях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хлоропластов и механизмы фотосинтеза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 внутреннее заполнение хлоропластов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окружены двойной мембраной, внутри которой расположена строма — жидкая среда, содержащая ферменты и собственную ДНК. Внутренние мембраны формируют тилакоиды, образующие конструкции — граны.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Пигменты, участвующие в поглощении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пигментами являются хлорофилл a и b, а также каротиноиды. Они захватывают солнечный свет и участвуют в переносе энергии для фотосинтетических реакций.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световой и темновой фазы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световой фазе происходит фотолиз воды и образование энергии в виде АТФ и НАДФН. Темновая фаза (цикл Кальвина) фиксирует CO2, формируя органические вещества, необходимые растению.
</a:t>
            </a:r>
            <a:endParaRPr lang="en-US" sz="8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движения: жгутики, реснички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состоят из микротрубочек, структурированых по схеме '9+2', покрыты клеточной мембраной и обеспечивают движение клетки или перемещение жидкости вокруг неё.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выполняют функцию передвижения у одноклеточных организмов и сперматозоидов, обеспечивая направленное движение по воде или внутри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перемещают жидкости и слизь на поверхности эпителия дыхательных путей, а также участвуют в движении инфузорий для эффективного питания и ориентировки.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707" y="1611696"/>
            <a:ext cx="354423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жгутиков и ресничек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жгутиков и ресничек по строению, количеству и функциям на клеточном уровне.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обеспечивают направленное перемещение клеток, а реснички — локальное перемешивание окружающей среды и движение жидкостей на поверхности клеток.
</a:t>
            </a:r>
            <a:endParaRPr lang="en-US" sz="75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Кузнецов А.П., «Биология клетки», 2021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многие из которых направляются в эндоплазматическую сеть для последующей модификации или транспортировки.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служит каналом для перемещения синтезируемых макромолекул и связывает ядро с другими органоидами.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принимает белки, модифицирует их и упаковывает в пузырьки для транспортировки к различным участкам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вакуоли участвуют в переработке и хранении веществ, обеспечивая направленный обмен и поддержание клеточного гомеостаза.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органоидов при синтезе и транспорте веществ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Крахмальные зерна у растений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Крахмальные зерна представляют собой гранулы, используемые растениями в качестве запасного источника энергии, распадаясь при недостатке пищи для обеспечения метаболизма.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как энергия животных клеток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Гликогеновые гранулы накапливаются в клетках печени и мышц животных, быстро расщепляясь при необходимости обеспечения организма глюкозой для поддержания жизнедеятельности.
</a:t>
            </a:r>
            <a:endParaRPr lang="en-US" sz="1092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липидных капель и вторичных метаболитов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жира выполняют энергетическую функцию, а вторичные метаболиты, такие как алкалоиды и меланин, обеспечивают защиту от вредных факторов внешней среды.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функции клеточных включений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основных органоидов в клетках разных типов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растительной клетки значительно превышают по объему все другие органоиды, что поддерживает клеточный тургор.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и функциях органоидов отражают специализацию растительных и животных клеток на энергообеспечение и запас веществ.
</a:t>
            </a:r>
            <a:endParaRPr lang="en-US" sz="85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морфологии клетки, 2019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автономия митохондрий и пластид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пластиды содержат собственную кольцевую ДНК, что подтверждает их способность к автономному синтезу белков и самостоятельному делению.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бинарного деления в этих органоидах позволяет им размножаться независимо от деления клетки-хозяина, обеспечивая постоянное обновление.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симбиогенеза объясняет происхождение митохондрий и пластид как результат захвата древних прокариот клетками-предками эукариот.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значение органоидов для жизнедеятельности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работа всех органоидов обеспечивает клетке устойчивость, адаптацию и выполнение жизненно важных биохимических функций.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функции любого органоида ведёт к нарушениям в метаболизме и снижению общей жизнеспособности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клеточных органоидов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и функций органоидов раскрывает основы жизни, поддерживает научное развитие и помогает решать биомедицинские и экологические задачи современности.
</a:t>
            </a:r>
            <a:endParaRPr lang="en-US" sz="13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2026-05-09T23:33:28Z</dcterms:created>
  <dcterms:modified xsi:type="dcterms:W3CDTF">2026-05-09T23:33:28Z</dcterms:modified>
</cp:coreProperties>
</file>