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Filling a Form: зачем это нужно на уроке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 английском учат писать данные точно, быстро и без ошибок.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встречаются формы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формы окружают нас чаще, чем кажется: на сайтах, в приложениях, при регистрации на кружки, в школьных проектах и интернет-магазинах. Чтобы заполнить их уверенно, нужно понимать короткие поля и простые инструкции, а также уметь писать личные данные по-английски правильно.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в английской форме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98575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фамилия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name означает имя, а Last name или Surname — фамилию. Эти поля встречаются почти в каждой анкете, поэтому важно сразу понимать, что именно нужно вписать в каждую строку.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1600" y="2026878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Age, Country, City, Address, Email address и Phone number помогают передать основную информацию о человеке. Чем лучше ученик узнаёт эти слова, тем легче ему читать форму без полного перевода.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1600" y="2755179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к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required, optional, choose, enter и please type показывают, что нужно сделать. Они помогают понять, какие поля обязательны, а где можно выбрать вариант или просто ввести текст.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1600" y="3483497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Инструкция рядом с полем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английские фразы часто подсказывают, как заполнять форму: например, Enter your name или Choose your country. Такие подсказки делают задание понятным даже при небольшом словарном запасе.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261600" y="4211801"/>
            <a:ext cx="4678500" cy="67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самые частые слова, можно быстро ориентироваться в форме и не теряться. Это экономит время, снижает число ошибок и помогает выполнять школьные задания увереннее.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69225"/>
            <a:ext cx="4873500" cy="19278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Английские поля формы и их значение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 самые частые поля, которые встречаются в школьных и интернет-формах.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несколько ключевых слов, можно понять форму без полного перевода каждого предложения и быстрее выбрать нужные поля.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школьные и интернет-формы.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заполнения формы на английском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алгоритм для школьных и онлайн-форм, включая случай, когда слово непонятно.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информация: как писать своё имя и данные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 фамилия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английской форме имя и фамилия пишутся латинскими буквами. Для школьных заданий обычно используют простую запись без сложной транслитерации: Anna, Ivan, Maria, Alex.
</a:t>
            </a:r>
            <a:endParaRPr lang="en-US" sz="1198" dirty="0"/>
          </a:p>
        </p:txBody>
      </p:sp>
      <p:sp>
        <p:nvSpPr>
          <p:cNvPr id="11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рождения может быть записана по-разному, чаще всего как DD/MM/YYYY или Month Day, Year. Например, подходят варианты 04.12.2013 и April 12, 2013, если так требует форма.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 и страна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страны и города нужно писать аккуратно и с большой буквы. Если форма просит адрес, важно переписать его без лишних знаков и не сокращать данные произвольно.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поле Email address должна быть правильная электронная почта со знаком @, а Phone number нужно вводить без ошибок в цифрах. Даже одна неверная буква может сделать контакт недоступным.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Обязательные и необязательные поля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отметку обязательности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проверь, есть ли звёздочка или слово required. Такие поля нужно заполнить обязательно, иначе форма может не перейти к следующему шагу.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Отличай нужное от 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Необязательные поля можно оставить пустыми, если информация неизвестна или не нужна. Это удобно, когда форма собирает только основные данные для регистрации или участия.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Понимай последствия пропуска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пропустить обязательное поле, система часто не позволяет отправить форму. Поэтому лучше внимательно просмотреть все строки до нажатия кнопки отправки.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школьный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формах обычно просят имя, фамилию, класс, возраст или дату рождения. Иногда обязательной бывает только часть этих данных, поэтому важно читать задание целиком.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 заполнении английской формы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 не из-за сложных слов, а из-за невнимательности при чтении полей и спешки при вводе данных.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проблем дают орфография и неверное понимание подписи поля, поэтому внимательная проверка особенно важна перед отправкой.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ошибки при заполнении школьных и онлайн-форм.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писать английские слова в форме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заглавные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фамилии, названия стран и городов обычно пишутся с большой буквы. Это не только выглядит правильно, но и помогает форме воспринимать данные как корректные.
</a:t>
            </a:r>
            <a:endParaRPr lang="en-US" sz="1261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меняй буквы на цифры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форма не требует особого кода, не заменяй буквы цифрами и не придумывай сокращения. В личных данных важна точная и понятная запись, без лишних украшений.
</a:t>
            </a:r>
            <a:endParaRPr lang="en-US" sz="1294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Убирай лишние 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электронных полях не ставь пробелы в начале или в конце строки и не добавляй случайные знаки. Такие мелочи часто мешают отправке формы или делают запись неверной.
</a:t>
            </a:r>
            <a:endParaRPr lang="en-US" sz="1304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самые важные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пиши фамилию, адрес электронной почты и название страны. Именно в этих полях чаще всего появляется ошибка, которая потом мешает регистрации или связи.
</a:t>
            </a:r>
            <a:endParaRPr lang="en-US" sz="123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570" y="914638"/>
            <a:ext cx="7918909" cy="269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форматы данных в английских формах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форме важно не только что написать, но и в каком виде это записать.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записи так же важен, как и сами данные: одна и та же информация может быть принята или отклонена в зависимости от оформления.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правила заполнения англоязычных анкет.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Подсказки, значки и краткие инструкции в форме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подсказывает дату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 полем стоит значок календаря, форма ожидает дату, а не обычный текст. Ребёнок нажимает на иконку и выбирает день из списка, не переписывая его вручную. Такая подсказка помогает избежать ошибок в дате рождения и быстро понять, какой формат нужен.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и список вариантов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вниз обычно открывает список ответов, из которого нужно выбрать только один вариант. Так работают поля Country, Class или Gender, если они есть в анкете. Когда ученик видит такую иконку, он понимает: писать ничего не нужно, достаточно нажать и выбрать.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Замок и знак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Значок замка показывает, что данные защищены, а знак вопроса рядом с полем открывает короткое пояснение. Это особенно полезно, если инструкция написана по-английски и кажется сложной. Такие подсказки помогают читать форму увереннее и не пропускать важные детали.
</a:t>
            </a:r>
            <a:endParaRPr lang="en-US" sz="100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действовать, если в форме обнаружена ошибка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действий при ошибке до и после отправки формы, а также при непонятных полях.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100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 заполнении онлайн-форм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Защищённое соединение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форма обычно открывается на сайте с защищённым соединением и понятным адресом. Перед вводом данных стоит проверить название организации и отсутствие странных символов в ссылке.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данные не нужны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школьных заданий не следует вводить паспортные сведения, коды подтверждения или данные банковской карты. Если форма просит слишком много личной информации, лучше остановиться и спросить взрослого.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Подозрительные запросы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Странные просьбы, неизвестные ссылки и ошибки в названии сайта — повод насторожиться. Безопаснее не переходить дальше и не нажимать кнопки, если форма выглядит сомнительно.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для ученика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сообщать взрослым о необычных полях и не отправлять данные на случайных страницах. Простое правило помогает сохранить личную информацию и избежать неприятных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Бумажная и электронная форма: сравнение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Электронная форма чаще помогает ученику заметить неточность сразу: подсказки и проверка полей уменьшают число опечаток и пропусков.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большинству параметров электронная форма удобнее для самопроверки, а бумажная остаётся полезной там, где нет доступа к устройству или интернету.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типовых учебных форм; без внешнего количественного источника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перед отправкой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перечитай имя, фамилию, дату рождения и класс. Эти поля чаще всего влияют на регистрацию, поэтому важно убедиться, что буквы, цифры и порядок записаны без ошибок.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 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 email и телефон. В адресе почты должен быть знак @, а номер телефона должен выглядеть так, как требует форма, без лишних пробелов и случайных символов.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выбор из списка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выбрать страну, язык, класс или другой вариант, убедись, что отмечен именно нужный пункт. Ошибка в списке незаметна, но может изменить ответ всей формы.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обязательные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поля, отмеченные звёздочкой или словом required, и ответь на них в первую очередь. Если пропустить такое поле, кнопка отправки может не сработать.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всё ещё раз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нажатием Submit или Send быстро просмотри всю анкету ещё раз. Последняя проверка помогает избежать повторной подачи, исправлений вручную и лишней траты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самопроверки для англоязычной формы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Отметь каждый пункт перед отправкой формы. Короткие ответы помогают быстро увидеть, всё ли заполнено правильно.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помогает заметить пропуски, опечатки и неверный формат до отправки, поэтому снижает риск повторного заполнения формы.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заполнению форм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634" y="2633775"/>
            <a:ext cx="2830833" cy="225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82" y="2633775"/>
            <a:ext cx="2830833" cy="2250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ситуации, где нужна английская форма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Олимпиада и кружок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записывается на олимпиаду или в кружок, форма может быть на английском языке. Нужно быстро понять поля Name, Class и Email, чтобы отправить заявку без лишних вопросов и не пропустить важные сроки.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сервис и проект
</a:t>
            </a:r>
            <a:pPr algn="l" indent="0" marL="0">
              <a:lnSpc>
                <a:spcPct val="115000"/>
              </a:lnSpc>
              <a:buNone/>
            </a:pPr>
            <a:r>
              <a:rPr lang="en-US" sz="6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международном онлайн-проекте или учебном сервисе форма часто помогает создать личный аккаунт. Здесь особенно важны аккуратное написание имени, выбор страны и проверка адреса почты, потому что именно по этим данным система связывает пользователя с его профилем.
</a:t>
            </a:r>
            <a:endParaRPr lang="en-US" sz="99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 и новые знакомства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Анкета для обмена письмами тоже может быть на английском. Ученику приходится указывать возраст, город, интересы и контакт для связи, поэтому он учится читать короткие инструкции и писать данные так, чтобы их легко поняли другие.
</a:t>
            </a:r>
            <a:endParaRPr lang="en-US" sz="10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чему приводят ошибки в форме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неточность в букве, цифре или формате может изменить ход регистрации и заставить возвращаться к форме снова.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последствия — отказ, повторное заполнение и задержка обработки. Поэтому внимательная проверка в конце экономит время и уменьшает риск сбоев.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последствий ошибок в учебных и онлайн-формах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856" y="1405400"/>
            <a:ext cx="23118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750" y="1405400"/>
            <a:ext cx="205500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заполнения формы как часть изучения английского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коротких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учит быстро узнавать простые английские слова и подписи к полям. Это развивает внимание к деталям и помогает увереннее читать короткие инструкции на сайтах и в приложениях.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 темам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расширяют словарный запас по темам личной информации, школы, стран, контактов и цифр. Новые слова запоминаются лучше, потому что сразу применяются в понятной задаче.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заполнении анкеты ученик тренирует точное написание имени, фамилии, даты и адреса. Такой навык полезен не только на уроке, но и в реальных школьных и цифровых ситуациях.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заполнять форму пригодится при регистрации на сайте, участии в проекте или заполнении школьной анкеты. Это соединяет английский язык с повседневными действиями и цифровой грамотностью.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на английском становятся понятными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знать основные слова, внимательно читать инструкции и проверять данные, заполнение формы не вызывает трудностей. Точность в имени, дате, email и телефоне помогает сделать всё быстро, правильно и безопасно.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2026-05-30T15:14:42Z</dcterms:created>
  <dcterms:modified xsi:type="dcterms:W3CDTF">2026-05-30T15:14:42Z</dcterms:modified>
</cp:coreProperties>
</file>