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разнообразие и значение островов и полуостровов страны.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 полуострова России: краткий обзор и ключевые вопросы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мир островов и полуостровов России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 полуострова покрывают около 20% береговой линии России, проявляя богатство природы и культуры. От крупных территорий до маленьких групп островов они формируют климат, животный мир и влияют на жизнь людей.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Сахалин: домашняя природа и экономическая сила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Сахалин — крупнейший остров России площадью 76 400 км². Разделён Татарским проливом, он населен почти 490 тысячами человек, среди которых крупнейший город — Южно-Сахалинск. Остров сочетает в себе леса и богатую природу.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население Сахалина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острова основана на добыче нефти и газа, а также рыбной промышленности. Важные города — Холмск и Корсаков — служат портами для экспорта ресурсов и развивают местную инфраструктуру.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ресурсы и города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00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925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Земля: арктическое сокровище России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84563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Архипелаг Новая Земля занимает площадь свыше 82 600 км² и включает два главных острова. Здесь создан государственный заповедник, куда приезжают учёные для изучения климата и арктической флоры и фауны.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84563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Заповедные территории и исследовательские миссии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93088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XX века на архипелаге проводились ядерные испытания СССР. За этим следует строгий режим охраны природы, чтобы сохранить редкие виды и экологическое равновесие.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93088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испытания на Новой Земле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Курильские острова: вулканы и море в постоянном движении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Цепь из 56 вулканических островов протянулась на 1200 км между Камчаткой и Японией. Здесь часто происходят извержения действующих вулканов, таких как Изменчивый и Эбеко, создавая уникальный ландшафт.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Геологическая активность и природа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занятие местных жителей — рыболовство, особенно лов лосося. Острова изобилуют морскими птицами и млекопитающими, что делает Курильский архипелаг важным для экологии региона.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промыслы на Курилах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00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925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Кольский полуостров: северное богатство России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84563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Кольском полуострове сосредоточены значительные запасы никеля, меди и платины. Здесь расположен Мурманск — крупнейший порт в Арктике, который играет роль ключевого транспортного узла страны.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84563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 и порт Мурманск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93088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Традиционно на полуострове проживают саамы, занимающиеся рыболовством и оленеводством. Суровый климат и разнообразие рек создают уникальные условия для их культуры.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93088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народов Севера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Ямал: величие газовых месторождений и традиций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Ямал в Западной Сибири занимает 122 000 км² и обладает одними из крупнейших мировых запасов природного газа. Это делает полуостров стратегически важным для энергетики России.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газ — основа экономики Ямала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занятия местных жителей — оленеводство и миграционные пути. Особенности болотистых ландшафтов и суровый климат вызывают сложности освоения территории.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северных народов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00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925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Таманский полуостров: плодородие и исторический транспорт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84563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Таманский полуостров известен своим тёплым климатом и плодородными чернозёмными почвами. Здесь выращивают виноград, фрукты и зерновые культуры, обеспечивая разнообразное сельское хозяйство.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84563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Сельскохозяйственный потенциал Тамани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93088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Кавказ — важный транспортный узел между Азовским и Чёрным морями. Территория также богата памятниками древних цивилизаций, что придаёт полуострову археологическое значение.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93088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культурное наследие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Крым: жемчужина Чёрного моря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Полуостров площадью 27 000 км² омывается Чёрным и Азовским морями. Крупнейшие города — Симферополь, Севастополь и Ялта — центр культурной и туристической жизни.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города Крыма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 славится уникальными растениями, такими как крымская сосна и можжевельник. Курорты и винодельческие хозяйства привлекают туристов и способствуют развитию региона.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виноделие Крыма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00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925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Камчатка: вулканы и богатая природа Дальнего Востока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84563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Камчатский полуостров известен более чем 160 вулканами, из которых 29 действующих. Ключевская Сопка — самый высокий вулкан Евразии — достигает 4 750 м. Значительная часть территории охраняется ЮНЕСКО.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84563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Вулканическая активность и природное наследие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93088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славится разнообразием животных: медведи, северные олени, орланы-белохвосты. Муссонный климат с холодными зимами и землетрясениями формирует уникальные природные условия.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93088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и климат Камчатки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Соловецкие острова: история, природа и наследие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Соловецких островах расположен знаменитый монастырь, основанный в XVI веке. Он стал символом духовной жизни русского Севера и привлекает паломников и туристов своим архитектурным наследием и историей.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Духовный центр Севера: Соловецкий монастырь XVI века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окружены холодными водами Белого моря и покрыты северными лесами и болотами. Здесь обитают редкие виды растений и животных, а климат суров, с долгими зимами и прохладным летом.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природа и суровый климат Белого моря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00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925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Шантарские острова: уникальные заповедные территории Дальнего Востока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84563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остров архипелага покрыт густыми лиственничными лесами и разнообразными скалами. Эти ландшафты создают уникальные условия для обитания представителей флоры и фауны, характерных для Охотского моря.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84563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Лиственничные леса и скалистые берега Большого Шантара
</a:t>
            </a:r>
            <a:endParaRPr lang="en-US" sz="1465" dirty="0"/>
          </a:p>
        </p:txBody>
      </p:sp>
      <p:sp>
        <p:nvSpPr>
          <p:cNvPr id="12" name="Text 4"/>
          <p:cNvSpPr txBox="1"/>
          <p:nvPr/>
        </p:nvSpPr>
        <p:spPr>
          <a:xfrm>
            <a:off x="4793088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вокруг островов — дом для белух, нерп и множества морских птиц. Благодаря почти полному отсутствию людей здесь созданы заповедники, где активно изучают и охраняют природное богатство региона.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93088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обитатели и редкие птицы в заповедниках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Таймыр: полуостров вечной мерзлоты и северных животных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Тундровые просторы Таймыра покрыты вечной мерзлотой, что создаёт экстремальные условия для жизни. Температуры зимой опускаются до -50°C, а сильные ветры делают природу особенно суровой.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суровом климате с вечной мерзлотой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полуострове встречаются редкие животные, такие как дикий северный олень, а также птицы — например, краснозобая казарка. Эти виды адаптировались к арктическим условиям и важны для экосистемы региона.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Таймыра: северные олени и краснозобая казарка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00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925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Чукотка: край Восточной Сибири и народов севера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84563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Чукотские народы сохраняют древние традиции, занимаясь оленеводством и рыболовством. Эти занятия обеспечивают питание и поддерживают культурное наследие региона.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84563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оленеводства и морского промысла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93088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Чукотки обладают богатой культурой, включающей ремёсла, устное творчество и семейные обычаи. Жизнь в суровых условиях выработала уникальные способы выживания и взаимодействия с природой.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93088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жизнь чукчей и эскимосов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Безлюдные острова российской Арктики: природа и научные исследования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удалённых островах Земли Франца-Иосифа функционируют полярные станции, где учёные изучают климат и изменения арктических ледников, оказывающие влияние на глобальную экологию.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станции на Земле Франца-Иосифа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Новосибирские острова покрыты вечной мерзлотой и сохраняют дикие арктические экосистемы. Здесь ведутся научные мониторинги и охрана редких видов животных и растений.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природы на островах Новосибирского архипелага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04" y="1477975"/>
            <a:ext cx="4101591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площадей основных островов и полуостровов России
</a:t>
            </a:r>
            <a:endParaRPr lang="en-US" sz="2691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площади ключевых островов и полуостровов России, отражающие их масштабы и значение в географии страны.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Таймыр — крупнейший полуостров, Новая Земля — крупнейший архипелаг по площади.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географические исследования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63" y="3231228"/>
            <a:ext cx="428400" cy="34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438" y="1709690"/>
            <a:ext cx="428400" cy="380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00894" y="1686040"/>
            <a:ext cx="374588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экономические ресурсы и их значимость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Сахалинские проекты обеспечивают значительную часть российской добычи нефти и газа, играя ключевую роль в энергетической безопасности страны.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 на Сахалине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газовые месторождения обеспечивают энергетические потребности и способствуют развитию Арктики и всей страны.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Газовые месторождения Ямала и Таймыра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Развитое рыболовство и морепродукты с Курильских островов поддерживают пищевую отрасль и традиционные ремёсла местных жителей.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на Курильских островах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никеля, меди и редкоземельных металлов на Кольском полуострове являются основой для металлургической промышленности России.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Кольского полуострова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763" y="3231228"/>
            <a:ext cx="428400" cy="342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213" y="3212188"/>
            <a:ext cx="428400" cy="38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культурное разнообразие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Малочисленные саамы сохраняют свои языки, обычаи и традиционные занятия, адаптируясь к природным особенностям Севера.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Саамы Кольского полуострова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народы традиционно занимаются морским промыслом, охотой и ремёслами, сохраняя самобытную культуру и связь с природой.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Чукчи и эскимосы Чукотки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этнические группы сохраняют уникальные языки и обычаи, поддерживая традиции рыболовства и охоты на островах.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Нивхи и айны на Сахалине и Курилах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Ненцы ведут кочевой образ жизни, занимаются оленеводством и охраной природы, поддерживая древние традиции своих предков.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Ненцы Ямала и Таймыра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Вехи экологии и охраны природы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основаны ключевые государственные природные заповедники, направленные на сохранение уникальной флоры и фауны.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1990-е: Создание заповедников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Ведутся работы по созданию экологичных маршрутов и программ, направленных на снижение антропогенного воздействия на природу.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время: Развитие устойчивого туризма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совместные инициативы по защите редких видов и экосистем между Россией и мировым сообществом.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2010-е: Международное сотрудничество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Начаты масштабные научные проекты по мониторингу изменений климата и таяния вечной мерзлоты в Арктике и на севере России.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2000-е: Исследования влияния климата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 полуострова России играют ключевую роль в сохранении природы, развитии экономики и культуре коренных народов, гарантируя устойчивое будущее и национальное наследие.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и перспективы российской арктики и северных территорий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2026-05-10T22:57:14Z</dcterms:created>
  <dcterms:modified xsi:type="dcterms:W3CDTF">2026-05-10T22:57:14Z</dcterms:modified>
</cp:coreProperties>
</file>