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в литературе Древней Руси
</a:t>
            </a:r>
            <a:endParaRPr lang="en-US" sz="2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Хождения объединяют дорогу, наблюдения о чужих странах и духовный опыт путешественника.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хождение и зачем его изучают в 7 классе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Хождения возникли в Древней Руси и особенно активно создавались в XI–XVI веках. Авторы — монахи, купцы и путешественники — записывали увиденное от первого лица. Эти тексты помогают понять, как люди того времени представляли мир, страны и “чужую” жизнь.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жанра в Древней Руси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988 год — крещение Руси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принятия христианства усилился интерес к святым местам. Появилась традиция паломничества: люди стремились увидеть религиозные центры и поклониться святыням.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61530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Паломничества к ключевым центрам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маршрутами стали Иерусалим, Константинополь и Афон. Путешественники приносили домой не только впечатления, но и рассказы о дороге и местности.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6477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“по дороге”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хождения соединяли молитвенные переживания и практические сведения: расстояния, переправы, трудности пути, а также сведения о городах и остановках.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1425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дорожных впечатлений к литературному жанру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путевые заметки становились цельными произведениями. Так сформировался жанр хождения: рассказ, в котором путь не отделён от наблюдений и духовного смысла.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Игумен Даниил и его путь в Святую землю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«Хождение игумена Даниила» относят к началу XII века. Произведение считается одним из первых крупных текстов жанра и показывает, как паломничество превращается в подробный рассказ.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последовательно описывает путь к Иерусалиму, остановки и святые места, связанные с евангельскими событиями. Важно, что он называет адреса и бережно относится к святыням.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ценность текста — точность географических названий и “узнаваемость” маршрута. Читатель получает впечатление, будто идёт рядом с паломником по реальным местам.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280"/>
            <a:ext cx="4007100" cy="15848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5275" y="1383443"/>
            <a:ext cx="4007100" cy="15848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Афанасий Никитин: путешествие за три моря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купец видит мир: Персия и Индия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1460-х годах тверской купец Афанасий Никитин отправился в дальние земли и побывал в Персии и Индии. Его записи в «Хождении за три моря» соединяют впечатления о странах и наблюдения, которые помогают понять быт и людей.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8400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Цены, дорога и трудности 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Никитин не просто путешествовал — он фиксировал подробности: путь, трудности общения с людьми другого языка и сведения о ценах. Так его рассказ звучит конкретно и “по делу”, но при этом сохраняет любопытство к незнакомому миру.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древнерусских хождений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хождениях путь часто показан как испытание. Путешественнику приходится преодолевать море и реки, долгие переходы, караваны, ночлеги, болезни и голод, а также реальные опасности дороги.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постоянная тема — описание святых мест или чужих стран. Авторы отмечают, что именно видят: храмы, реликвии, необычные обряды и важные места, связанные с религиозной историей.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тема — личное отношение автора к увиденному. Наряду с молитвами и ожиданием “чуда” встречаются наблюдения о необычных обычаях разных народов, которые удивляют путешественника и заставляют задуматься.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древнерусское хождение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обобщает типичную последовательность композиции: от причины поездки к маршруту, затем к описанию увиденного и итоговым размышлениям.
</a:t>
            </a:r>
            <a:endParaRPr lang="en-US" sz="81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77350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600" y="2174725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8038" y="2167825"/>
            <a:ext cx="165375" cy="220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150" y="2174725"/>
            <a:ext cx="206700" cy="206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хождений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географические названия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используют конкретные топонимы и часто перечисляют сведения подряд. Благодаря этому текст легко представить как маршрут: “куда и где” — читается особенно ясно.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от первого лица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звучит как личное свидетельство очевидца. Читатель словно слышит путешественника “изнутри” — по его словам мы видим впечатления и переживания.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Церковная лексика рядом с дорожной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соседствуют религиозные понятия, молитвенные формулы и обычные дорожные описания. Такое смешение делает стиль одновременно духовным и приземлённым.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Эмоциональные оценки и живые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 фактами встречаются эмоциональные реакции: удивление, уважение, тревога. Это помогает сохранить достоверность и делает повествование более “живым”.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чаще всего отправлялись герои хождений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центры занимают заметное место, потому что именно туда чаще всего шли паломники. Но и практические маршруты поддерживали интерес к миру.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показывают: хождения не сводятся к одной точке. Важны и духовные маршруты, и дороги, где путешественник узнаёт новые народы и порядки.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направлениям, перечисляемым в описаниях хождений (без указания точных статистических долей).
</a:t>
            </a:r>
            <a:endParaRPr lang="en-US" sz="61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546588"/>
            <a:ext cx="4208700" cy="1052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хождений Даниила и Никитина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 цель поездки влияет на то, что особенно подробно описывает автор.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Даниила сильнее религиозный взгляд, а у Никитина — интерес к реальной жизни и бытовым деталям.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из школьного курса о памятниках жанра хождений и их характеристиках.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чужой страны в древнерусских текстах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хождениях чужая страна предстает необычной и яркой: авторы описывают одежду людей, еду, рынки и разговоры, чтобы передать, что именно увидел очевидец, а не услышал из чужих слов.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Отдельное место занимают религиозные обряды: паломники замечают порядок служб, почитание святынь, молитвенные жесты и знаки веры. Так читатель узнаёт и различия, и сходство духовных традиций.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Чужой мир показан и как порой опасный: встречаются непривычные правила, непонятный язык и риск потеряться. Эти наблюдения расширяли кругозор и делали дальние земли «видимыми» для дома.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как испытание человека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хождениях дорога становится проверкой силы, терпения и веры. Повествование держится на реальных трудностях: бурях, усталости, болезнях, голоде и долгих переходах, которые требуют выносливости.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часто связаны с переправами и задержками в пути: путешественнику приходится ждать, искать безопасный вариант и приспосабливаться. В итоге меняется не только путь, но и сам человек — он становится внимательнее и смиреннее.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Религиозный смысл путешествия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паломников путь к святыням был не просто поездкой, а способом приблизиться к Богу. Поэтому авторы уделяют внимание тому, как именно люди поклоняются и что считают главными святынями.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оживают храмы и мощи: рассказывается о молитвах, поклонах, церковных обрядах и особых местах, связанных с евангельской историей. Так духовная цель делает рассказ особенно значимым.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когда путешествие имеет светский характер, авторы часто оценивают увиденное через свою традицию. Они сопоставляют чужие обычаи с православными представлениями и выражают отношение к происходящему.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счет такого «духовного ключа» хождение звучит цельно: впечатления о дороге и городах подчиняются главной мысли — путь ведет к внутреннему смыслу, а не только к внешним наблюдениям.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описывают авторы хождений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перечня мест, авторы нередко добавляют небольшие «сценки»: как проходит ночлег, где берут переправу, чем живут в пути, чтобы текст оставался конкретным.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категории показывают, что цель поездки сильнее всего определяет содержание: маршрут и святыни доминируют, а бытовые детали усиливают доверие к рассказу очевидца.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содержания древнерусских хождений (качественные категории, условные доли; точные статистические подсчеты в заданных источниках не приводятся).
</a:t>
            </a:r>
            <a:endParaRPr lang="en-US" sz="49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75" y="1780823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7975" y="1780823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875" y="3552748"/>
            <a:ext cx="206700" cy="206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77975" y="3573418"/>
            <a:ext cx="206700" cy="1653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хождения важны для истории
</a:t>
            </a:r>
            <a:endParaRPr lang="en-US" sz="1812" dirty="0"/>
          </a:p>
        </p:txBody>
      </p:sp>
      <p:sp>
        <p:nvSpPr>
          <p:cNvPr id="13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14" name="Text 2"/>
          <p:cNvSpPr txBox="1"/>
          <p:nvPr/>
        </p:nvSpPr>
        <p:spPr>
          <a:xfrm>
            <a:off x="11766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Дорожные сведения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хождениях сохраняются сведения о направлениях пути, переправах, времени переходов и трудностях дороги. Это помогает понять, как средневековые люди представляли расстояния и маршруты.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47887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 центры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описывают города, обители, рынки и важные места, связанные с религией или управлением. Такие упоминания дают историкам «каркас» для восстановления географии эпохи.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11766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и цены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встречаются наблюдения о товарах и стоимости, особенностях еды и повседневных правилах. Благодаря этому хождения дополняют другие источники картиной жизни на местах.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7887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веры и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показывают, как люди встречали иную веру и уклад, что считали значимым и как объясняли различия. Поэтому они ценны и как литературный памятник, и как источник сведений.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Хождение как встреча разных культур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Путевые записи показывают встречу Руси с Византией, Востоком и другими землями. Авторы замечают, чем отличаются вера, одежда и еда, и как устроены повседневные правила поведения в чужом городе.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таких наблюдений складывается «карта впечатлений» для читателя. Он узнаёт о народах, которых никогда не видел лично: как устроены улицы и обители, чем живут люди и какие традиции считают нормой.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личного пути к книжному памятнику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становления хождения из дорожных наблюдений в литературный текст.
</a:t>
            </a:r>
            <a:endParaRPr lang="en-US" sz="10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271" y="1581850"/>
            <a:ext cx="2650008" cy="199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образы, характерные для хождений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Учебно-справочные материалы по языку и образам древнерусских хождений (обобщение лексики жанра).
</a:t>
            </a:r>
            <a:endParaRPr lang="en-US" sz="666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 языке хождений церковные понятия соседствуют с точными словами о дороге, кораблях, торговых путях и повседневном быте.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хождений объединяет две сферы: религиозную (святыни, поклонение) и дорожную/бытовую (путь, море, корабль, караван). Поэтому тексты одновременно духовные и наглядно-практичные.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впечатления создают хождения у читателя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запоминаются конкретные подробности маршрута и личные наблюдения автора: они заставляют верить рассказу и воспринимать чужие земли как реальные.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чувства доверия и уважения к духовной цели поездки. Удивление и интерес к людям и обычаям показывают, что хождения расширяли представления о мире.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Качественное обобщение читательских эффектов по содержанию хождений (условная модель; точные измерения не приводятся).
</a:t>
            </a:r>
            <a:endParaRPr lang="en-US" sz="54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Хождения: почему их помнят в литературе Древней Руси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Хождения объединили рассказ о путешествии, религиозный опыт и наблюдение за жизнью разных стран. Они сохранили знания о дорогах, городах и обычаях, показали внимательный взгляд авторов на мир.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2026-05-15T07:44:04Z</dcterms:created>
  <dcterms:modified xsi:type="dcterms:W3CDTF">2026-05-15T07:44:04Z</dcterms:modified>
</cp:coreProperties>
</file>