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взаимодействуют различные типы экономических районов
</a:t>
            </a:r>
            <a:endParaRPr lang="en-US" sz="2438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страны связаны обменом ресурсами, трудом и капиталом.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экономические районы не существуют изолированно
</a:t>
            </a:r>
            <a:endParaRPr lang="en-US" sz="225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района своя специализация, но хозяйство работает только через связи: сырьё, товары, транспорт, финансы и люди постоянно перемещаются между территориями.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как основа межрайонных связей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концентрируется на тех отраслях, где его природные условия, ресурсы и опыт дают наибольший эффект, повышая производительность и снижая издержки.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растёт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специализация, тем больше нужны внешние поставки топлива, оборудования, продовольствия и комплектующих, а также устойчивые рынки сбыта готовой продукции.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особенно заметны сырьевые, промышленные, аграрные и транспортно-логистические районы: каждый из них выполняет свою часть общего хозяйственного процесса.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как 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специализация делает район эффективнее, но одновременно усиливает его зависимость от соседей, инфраструктуры и состояния межрегиональных связей.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как условие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районы обмениваются ресурсами и продукцией, хозяйство страны становится более гибким, а отдельные территории лучше адаптируются к изменениям спроса.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межрайонного обмена в хозяйстве страны
</a:t>
            </a:r>
            <a:endParaRPr lang="en-US" sz="216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 основные участники обмена и направления потоков между ними.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территориальной кооперации между районами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Западной Сибири к переработке
</a:t>
            </a:r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Нефтегазовые районы Западной Сибири поставляют сырьё на предприятия нефтепереработки и нефтехимии в европейской части страны. Там из него получают топливо, сырьё для химии и материалы для промышленности, а затем продукция возвращается на рынки потребления.
</a:t>
            </a:r>
            <a:endParaRPr lang="en-US" sz="1316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Поволжье кормят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районы юга России и Поволжья формируют устойчивые поставки зерна, овощей, фруктов, мяса и молока в крупные города. Благодаря этому городское население получает регулярное продовольственное снабжение, а сельские районы — стабильный спрос на продукцию.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Центр усиливают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Урала, Центральной России и Поволжья обеспечивают районы добычи и сельского хозяйства машинами, станками, металлом и удобрениями. Такая кооперация связывает разные части страны в одну производственную цепочку и поддерживает взаимную зависимость территорий.
</a:t>
            </a:r>
            <a:endParaRPr lang="en-US" sz="13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«Межрайонные экономические связи»; доли условные, для наглядной иллюстрации.
</a:t>
            </a:r>
            <a:endParaRPr lang="en-US" sz="71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межрайонных потоков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материальные потоки преобладают, но нематериальные связи обеспечивают их скорость и надёжность.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транспортных, финансовых и информационных связей, тем устойчивее межрайонный обмен и ниже его издержки.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 как условие экономической связности
</a:t>
            </a:r>
            <a:endParaRPr lang="en-US" sz="1698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крупные промышленные и сырьевые районы с портами и центрами потребления, позволяя перевозить большие объёмы грузов при относительно низкой стоимости.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водные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речные маршруты расширяют географию обмена, соединяя внутренние районы с внешними рынками и снижая нагрузку на наземный транспорт.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обеспечивают гибкую доставку товаров «от двери до двери» и особенно важны там, где требуется быстрое снабжение предприятий и городов.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и узлы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 логистические центры ускоряют перемещение людей, деловой информации и ценных грузов, что особенно важно для управления и сервисной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30" y="1119450"/>
            <a:ext cx="4599640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районы отличаются по специализации, ресурсам и роли в хозяйстве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учебного курса по экономической географии России.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экономических районов и их функции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района выполняет собственную функцию, а вместе они образуют взаимодополняющую систему разделения труда.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район в системе межрайонного обмена
</a:t>
            </a:r>
            <a:endParaRPr lang="en-US" sz="1828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ресурсах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постоянно нуждаются в энергии, металлах, химическом сырье, воде и рабочей силе, поэтому тесно связаны с добывающими и трудовыми ресурсными зонами.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создают высокий спрос на перевозки, инженерные услуги, банковское обслуживание и научные разработки, без которых современное производство не может развиваться.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промышленный район отправляет в другие регионы машины, оборудование, автомобили, строительные материалы и товары глубокой переработки с высокой добавленной стоимостью.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вокруг крупных предприятий выстраивается сеть поставщиков, подрядчиков и потребителей, поэтому промышленный район включён сразу в несколько экономических цепочек.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структура такого района, тем важнее для него устойчивый транспорт, квалифицированные кадры и регулярный обмен технологиями с другими территориями.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фактора — запасы, переработка и транспорт — определяют устойчивость сырьевого района.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хотя бы один из этих факторов слаб, территория становится зависимой от внешних поставок, цен и маршрутов вывоза.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3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курса; показатель отражает основные условия развития сырьевого района.
</a:t>
            </a:r>
            <a:endParaRPr lang="en-US" sz="7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учебным материалам о межрайонных связях; данные условно-иллюстративные.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основных экономических потоков
</a:t>
            </a:r>
            <a:endParaRPr lang="en-US" sz="219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не ограничиваются товарами: вместе с ними перемещаются капитал, кадры и управленческие решения, связывая добывающие, производственные и потребительские районы.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материальные потоки, но именно финансовые и информационные связи делают хозяйство страны целостным и управляемым.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агломерации как центры притяжения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узел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крупном городе сосредоточены органы управления, банки и деловые сервисы, поэтому сюда стекаются запросы из самых разных районов. Здесь быстрее принимаются решения, заключаются договоры и распределяются ресурсы, что делает город центром притяжения для окружающей территории.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расширяет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агломерация объединяет сам город и пригородную зону в единую систему ежедневных поездок, поставок и услуг. Предприятия, склады и жилые районы работают согласованно, а соседние территории получают доступ к рабочим местам, рынкам и инфраструктуре крупного центра.
</a:t>
            </a:r>
            <a:endParaRPr lang="en-US" sz="1259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кадровый магнит
</a:t>
            </a:r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исследовательские институты и высокотехнологичные компании концентрируются в больших городах не случайно. Именно здесь формируются кадры, создаются технологии и распространяется информация, которая затем влияет на развитие промышленных, сельских и сырьевых районов страны.
</a:t>
            </a:r>
            <a:endParaRPr lang="en-US" sz="11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взаимозависимость: выгоды и риски
</a:t>
            </a:r>
            <a:endParaRPr lang="en-US" sz="1977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специализация помогает районам производить больше и дешевле, если есть устойчивый спрос и налаженные поставки. Однако выгода сохраняется только при регулярном обмене с другими территориями и надёжной логистике.
</a:t>
            </a:r>
            <a:endParaRPr lang="en-US" sz="1288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одного канала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район зависит от одного маршрута, одного покупателя или одного вида продукции, любой сбой быстро отражается на доходах и занятости. Такая концентрация повышает риск для местной экономики.
</a:t>
            </a:r>
            <a:endParaRPr lang="en-US" sz="1288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надёжно работают территории с переработкой сырья, несколькими рынками сбыта и резервными поставщиками. В этом случае падение одного направления не останавливает всю хозяйственную систему.
</a:t>
            </a:r>
            <a:endParaRPr lang="en-US" sz="1288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внешних шоков
</a:t>
            </a:r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цен, природные катастрофы, транспортные аварии и ограничения торговли могут нарушить привычные связи между районами. Чем слабее диверсификация, тем сильнее последствия для населения и бизнеса.
</a:t>
            </a:r>
            <a:endParaRPr lang="en-US" sz="13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район приспосабливается к изменениям рынка
</a:t>
            </a:r>
            <a:endParaRPr lang="en-US" sz="208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территория проходит путь от оценки ситуации к укреплению хозяйственной устойчивости.
</a:t>
            </a:r>
            <a:endParaRPr lang="en-US" sz="8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типы районов получают конкретные преимущества от обмена ресурсами, товарами, кадрами и услугами.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межрайонном разделении труда.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выгоды получают районы от взаимодействия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приносит выигрыш всем участникам, но характер выгоды различается: одни получают сбыт, другие — ресурсы, третьи — инфраструктуру и кадры.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учебных представлений о факторах межрайонной связности; шкала условная.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межрайонное взаимодействие
</a:t>
            </a:r>
            <a:endParaRPr lang="en-US" sz="191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связаны предприятия и чем быстрее передаётся информация, тем меньше потери времени и ресурсов при движении товаров между территориями.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кооперация дают наибольший эффект, а цифровые сервисы, инвестиции и политика усиливают уже сложившиеся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районами как источник экономического роста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 и рельеф определяют, где выгоднее добывать сырьё, выращивать сельскохозяйственные культуры или строить транспортные линии. Это создаёт естественную основу для обмена между территориями.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район сосредоточивается на добыче, другой — на переработке и выпуске готовой продукции. Такое распределение ролей повышает эффективность труда и позволяет каждому участнику использовать свои преимущества.
</a:t>
            </a:r>
            <a:endParaRPr lang="en-US" sz="1290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берут на себя управление, исследования, образование и сервисные функции. Они обеспечивают остальные районы знаниями, технологиями, финансами и квалифицированными кадрами.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экономический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территории соединяются в одну систему, возникает не просто обмен товарами, а рост общей гибкости экономики. Появляются новые отрасли, рынки и возможности для развития.
</a:t>
            </a:r>
            <a:endParaRPr lang="en-US" sz="13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устойчивой кооперации: агропромышленная цепочка
</a:t>
            </a:r>
            <a:endParaRPr lang="en-US" sz="1734" dirty="0"/>
          </a:p>
        </p:txBody>
      </p:sp>
      <p:sp>
        <p:nvSpPr>
          <p:cNvPr id="12" name="Text 2"/>
          <p:cNvSpPr txBox="1"/>
          <p:nvPr/>
        </p:nvSpPr>
        <p:spPr>
          <a:xfrm>
            <a:off x="280975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сырья
</a:t>
            </a:r>
            <a:pPr algn="ctr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район поставляет зерно, подсолнечник, овощи, молоко и мясо. От объёмов и качества этого звена зависит работа всей последующей цепочки, поэтому важны стабильные урожаи и животноводство.
</a:t>
            </a:r>
            <a:endParaRPr lang="en-US" sz="933" dirty="0"/>
          </a:p>
        </p:txBody>
      </p:sp>
      <p:sp>
        <p:nvSpPr>
          <p:cNvPr id="13" name="Text 3"/>
          <p:cNvSpPr txBox="1"/>
          <p:nvPr/>
        </p:nvSpPr>
        <p:spPr>
          <a:xfrm>
            <a:off x="2031044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материалы
</a:t>
            </a:r>
            <a:pPr algn="ctr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район обеспечивает хозяйство тракторами, комбайнами, удобрениями, упаковкой и оборудованием для переработки. Благодаря этому сельское производство становится более продуктивным и технологичным.
</a:t>
            </a:r>
            <a:endParaRPr lang="en-US" sz="901" dirty="0"/>
          </a:p>
        </p:txBody>
      </p:sp>
      <p:sp>
        <p:nvSpPr>
          <p:cNvPr id="14" name="Text 4"/>
          <p:cNvSpPr txBox="1"/>
          <p:nvPr/>
        </p:nvSpPr>
        <p:spPr>
          <a:xfrm>
            <a:off x="3761570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и хранение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 соединяет поле, ферму, завод и рынок, сокращая потери при перевозке скоропортящейся продукции. Элеваторы, холодильники и склады поддерживают качество сырья до переработки.
</a:t>
            </a:r>
            <a:endParaRPr lang="en-US" sz="933" dirty="0"/>
          </a:p>
        </p:txBody>
      </p:sp>
      <p:sp>
        <p:nvSpPr>
          <p:cNvPr id="15" name="Text 5"/>
          <p:cNvSpPr txBox="1"/>
          <p:nvPr/>
        </p:nvSpPr>
        <p:spPr>
          <a:xfrm>
            <a:off x="7242125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Сбыт и возврат результата
</a:t>
            </a:r>
            <a:pPr algn="ctr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товары поступают в магазины и на рынки, а доходы возвращаются в сельские и промышленные районы. Так кооперация укрепляет занятость, налоговую базу и продовольственную безопасность.
</a:t>
            </a:r>
            <a:endParaRPr lang="en-US" sz="933" dirty="0"/>
          </a:p>
        </p:txBody>
      </p:sp>
      <p:sp>
        <p:nvSpPr>
          <p:cNvPr id="16" name="Text 6"/>
          <p:cNvSpPr txBox="1"/>
          <p:nvPr/>
        </p:nvSpPr>
        <p:spPr>
          <a:xfrm>
            <a:off x="5501860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в городе
</a:t>
            </a:r>
            <a:pPr algn="ctr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центр концентрирует предприятия пищевой промышленности, оптовые базы и логистические компании. Здесь сырьё превращается в продукцию с большей добавленной стоимостью и готовится к отправке покупателям.
</a:t>
            </a:r>
            <a:endParaRPr lang="en-US" sz="9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силу взаимодействия между районами
</a:t>
            </a:r>
            <a:endParaRPr lang="en-US" sz="1858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 издержки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находятся районы друг от друга, тем дороже перевозка и тем медленнее обмен товарами. Поэтому близость и удобные маршруты усиливают регулярность связей.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дороги, порты, железные дороги и терминалы уменьшают задержки и потери. Современная инфраструктура делает поставки предсказуемыми и расширяет географию сотрудничества.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районы выполняют разные функции, их обмен становится более интенсивным. Чем глубже разделение труда, тем сильнее взаимная зависимость и выше значение внешних поставок.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рынка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рынок с высокой плотностью населения создаёт устойчивый спрос на товары, услуги и рабочую силу. Это делает связи между районами более частыми и разнообразными.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решения властей и предприятий ускоряют инвестиции, запуск проектов и обмен информацией. Там, где есть деловое сотрудничество, межрайонные связи становятся устойчивее.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сильны тогда, когда они умеют сотрудничать
</a:t>
            </a:r>
            <a:endParaRPr lang="en-US" sz="1975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 страны дополняют друг друга через специализацию, обмен ресурсами и совместную работу предприятий. Чем лучше связи, тем устойчивее хозяйство, шире возможности занятости и выше конкурентоспособность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2026-06-03T06:04:03Z</dcterms:created>
  <dcterms:modified xsi:type="dcterms:W3CDTF">2026-06-03T06:04:03Z</dcterms:modified>
</cp:coreProperties>
</file>