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Прямоугольник, ромб, квадрат: три важные фигуры в геометрии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фигуры, которые помогают понять геометрию и решать задачи.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эти фигуры в 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Прямоугольник, ромб и квадрат помогают освоить признаки параллельности, равенства и свойства диагоналей. Эти фигуры часто встречаются в чертежах, архитектуре и повседневных предметах, поэтому их удобно изучать и теоретически, и практически.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 как исходное понятие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 — это многоугольник, у которого ровно четыре стороны, четыре вершины и четыре угла. Он служит базой для изучения более сложных плоских фигур и их свойств.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четырёхугольника сумма внутренних углов всегда равна 360°. Это важное свойство помогает проверять правильность построений и использовать углы в доказательствах.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Прямоугольник, ромб и квадрат относятся к четырёхугольникам, но каждый из них имеет свои дополнительные признаки. Именно они позволяют отличать фигуры друг от друга на чертеже.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общий вид четырёхугольника, проще понять, какие свойства являются общими, а какие — только для отдельных фигур. Так строится логика всей темы.
</a:t>
            </a:r>
            <a:endParaRPr lang="en-US" sz="24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трёх фигур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 общие и отличительные свойства фигур.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признаки прямоугольника и ромба, а остальные две фигуры отличаются по углам и сторонам.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четырёхугольников в школьной геометрии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Прямоугольник: признаки и примеры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противоположные стороны попарно равны и параллельны. Это делает фигуру удобной для измерения на чертеже и для построения по клеткам.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угла прямоугольника прямые. Именно поэтому его легко распознать по угольнику, линейке или клетчатой бумаге, не выполняя сложных построений.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Прямоугольную форму имеют книга, тетрадь, экран телефона, дверь и окно. Такие предметы часто выбирают, когда важно разместить текст, изображение или рамку.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часто используют в задачах на измерение и сравнение площадей. Его форма удобна там, где нужно рационально заполнить пространство без лишних промежутков.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форма особенно удобна для текста, изображений и ровной укладки предметов.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учебные принадлежности и экраны: там важны компактность, порядок и удобство размещения информации.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прямоугольник встречается чаще всего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 бытовые примеры, обобщение по типичным формам предметов
</a:t>
            </a:r>
            <a:endParaRPr lang="en-US" sz="14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две соседние стороны, можно быстро найти периметр и проверить размеры фигуры при решении задач.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см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периметр прямоугольника со сторонами 8 см и 5 см.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Ромб: равные стороны и наклонённая форма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 — это четырёхугольник, у которого все стороны равны. Этот признак является основным и позволяет отличить ромб от многих других фигур.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ромба параллельны, как и у прямоугольника. Но углы у ромба могут быть острыми и тупыми, поэтому его форма часто выглядит наклонённой.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иногда напоминает квадрат, повернутый в сторону, но сходство только внешнее. Чтобы не ошибиться, нужно проверять не только стороны, но и углы.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можно увидеть в орнаментах, декоративных узорах, дорожных знаках и логотипах. Такая форма часто используется, когда важны выразительность и симметрия.
</a:t>
            </a:r>
            <a:endParaRPr lang="en-US" sz="246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ромб по признакам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свойствах ромба из школьной геометрии.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диагоналей ромба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под прямым углом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пересекаются под прямым углом. Это свойство удобно использовать при построении фигуры на клетчатой бумаге и при проверке чертежа.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делят его углы пополам. Такое свойство помогает находить неизвестные углы и строить ромб по заданным данным.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треугольники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диагональ делит ромб на два равных треугольника. Благодаря этому можно сравнивать части фигуры и доказывать равенство отдельных элементов.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длина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диагонали ромба имеют разную длину, поэтому их нельзя путать с диагоналями квадрата. Это ещё один полезный признак для различения фигур.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 сразу выделяют прямоугольник и квадрат. У ромба такой признак не обязателен, поэтому его нужно проверять по нескольким свойствам.
</a:t>
            </a:r>
            <a:pPr algn="l" indent="0" marL="0">
              <a:lnSpc>
                <a:spcPct val="150041"/>
              </a:lnSpc>
              <a:buNone/>
            </a:pPr>
            <a:r>
              <a:rPr lang="en-US" sz="2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четырёхугольника не означает одинаковые углы: квадрат и прямоугольник совпадают по этому признаку, а ромб — нет.
</a:t>
            </a:r>
            <a:endParaRPr lang="en-US" sz="2374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 у прямоугольника, ромба и квадрата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свойства четырёхугольников.
</a:t>
            </a:r>
            <a:endParaRPr lang="en-US" sz="14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свойств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одновременно относится и к прямоугольникам, и к ромбам: у него все углы прямые, а все стороны равны. Поэтому он объединяет признаки обеих фигур.
</a:t>
            </a:r>
            <a:endParaRPr lang="en-US" sz="2529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четыре оси симметрии, поэтому он выглядит одинаково при разных поворотах и отражениях. Такая симметрия часто используется в орнаментах и чертежах.
</a:t>
            </a:r>
            <a:endParaRPr lang="en-US" sz="2529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сторона квадрата равна соседней, и это удобно при построении по клеткам. По одинаковым отрезкам легко проверить точность чертежа и измерений.
</a:t>
            </a:r>
            <a:endParaRPr lang="en-US" sz="2529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квадрата равны, пересекаются под прямым углом и делят его на четыре равных прямоугольных треугольника. Каждая диагональ также делит углы пополам.
</a:t>
            </a:r>
            <a:endParaRPr lang="en-US" sz="2529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 особый четырёхугольник
</a:t>
            </a:r>
            <a:endParaRPr lang="en-US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периметра и площади трёх фигур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 формулы зависят от сторон и высоты у разных четырёхугольников.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площадь зависит от двух сторон, у ромба — от стороны и высоты, а квадрат имеет самую простую формулу площади.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Перекрёстие в центре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диагонали квадрата, они встретятся в одной точке и образуют прямой угол. Это пересечение делит фигуру на четыре одинаковые части, поэтому центр квадрата легко найти на чертеже.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половины и углы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диагональ квадрата проходит через противоположные вершины и делит угол пополам. В результате получаются четыре равных прямоугольных треугольника, а сама фигура сохраняет полную симметрию.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диагонали квадрата
</a:t>
            </a:r>
            <a:endParaRPr lang="en-US" sz="5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перед нами квадрат?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из школьного курса геометрии помогает отличить квадрат от ромба и прямоугольника.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прямоугольником, ромбом и квадратом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 — общий случай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признаки двух фигур: у него и все стороны равны, и все углы прямые. Поэтому он одновременно является и прямоугольником, и ромбом.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не всегда ромб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сохраняет прямые углы, но его стороны могут быть разной длины. Значит, равенство всех сторон для него не является обязательным признаком.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не всегда прямоугольник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ромба все стороны равны, однако углы могут быть острыми и тупыми. Поэтому он не обязан иметь прямые углы, как у прямоугольника.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одинаковой стороне 6 см площади фигур оказываются разными. Для прямоугольника важны две стороны, а для ромба — сторона и высота.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длина стороны не задаёт площадь полностью: решающее значение имеют дополнительные измерения фигуры.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при одинаковой стороне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расчёт по формулам площади.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распознавании фигур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не доказывает ромб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считать любую наклонённую фигуру ромбом. Нужно проверить равенство сторон, прямые ли углы и как расположены диагонали, иначе вывод будет неверным.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углы — не одно и то же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не означают равные углы, а прямые углы не делают все стороны одинаковыми. Эти признаки всегда нужно рассматривать отдельно.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ромба не всегда прямые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похож на «наклонённый квадрат», но это сходство внешнее. Если углы не прямые, перед нами именно ромб, а не квадрат.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тоже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проверке фигуры нельзя забывать о противоположных сторонах. Их параллельность помогает отличить четырёхугольники и подтверждает правильность построения на чертеже.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фигур в жизни и технике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выбирается не случайно: она помогает удобно измерять, украшать, упаковывать и строить изображения.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быту и технике форма подбирается по задаче: для порядка, симметрии, прочности или удобства чтения и размещения.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примеры и геометрические модели.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три фигуры — три набора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Прямоугольник, ромб и квадрат легко отличать, если проверять стороны, углы, параллельность и диагонали. Эти фигуры показывают, как из общих свойств строятся точные геометрические выводы.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2026-06-03T12:27:16Z</dcterms:created>
  <dcterms:modified xsi:type="dcterms:W3CDTF">2026-06-03T12:27:16Z</dcterms:modified>
</cp:coreProperties>
</file>