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как служебная часть речи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союзы связывают слова и предложения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союз в 7 классе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строить связную речь, точнее выражать мысли и понимать, как части предложения соединяются, противопоставляются или зависят друг от друга в тексте и на письме.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союз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 предметы, признаки или действия, а устанавливает связь между словами, однородными членами и частями предложения, помогая выстроить понятный смысл высказывания.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не изменяется по числам, родам, падежам и лицам, поэтому форма союза остаётся постоянной независимо от того, в каком предложении он употреблён.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является членом предложения, потому что не отвечает на вопросы и не обозначает самостоятельного предметного или признакового значения, а только соединяет части речи и мысли.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союзов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часто встречаются союзы и, а, но, или, потому что, чтобы, если и когда. Каждый из них показывает своё отношение между частями высказывания.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союзы выражают соединение, противопоставление, выбор, причину, условие, цель и время. Именно это помогает точно понять, как связаны слова и 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по строению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простые и составные союзы по строению и запомним, как это помогает быстро узнавать их в предложении.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союза подсказывает, как его выделить в тексте и как правильно написать: слитно, раздельно или в составе устойчивого сочетания.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союзы в школьных текстах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союзы чаще помогают связывать мысли в обычной речи и учебных текстах.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союз и: он нужен для перечисления и соединения. Остальные часто уточняют противопоставление, причину, условие или цель.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 разговорные тексты; условная частотность для наглядного сравнения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равноправные части: однородные члены или простые предложения в составе сложного. Ни одна часть не зависит от другой, поэтому смысл воспринимается как равный.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1993638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да в значении «и». Они показывают объединение действий, признаков или событий: На улице светло и тепло, а в саду тихо.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2568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 выражают противопоставление. Они помогают показать разницу между явлениями или событиями: Мы хотели пойти в парк, но начался дождь.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770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или, либо указывают на выбор между двумя возможностями. Они особенно часто встречаются в вопросах, инструкциях и предложениях с альтернативой: Ты пойдёшь в библиотеку или останешься дома.
</a:t>
            </a:r>
            <a:endParaRPr lang="en-US" sz="1047" dirty="0"/>
          </a:p>
        </p:txBody>
      </p:sp>
      <p:sp>
        <p:nvSpPr>
          <p:cNvPr id="14" name="Text 6"/>
          <p:cNvSpPr txBox="1"/>
          <p:nvPr/>
        </p:nvSpPr>
        <p:spPr>
          <a:xfrm>
            <a:off x="718973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делают высказывание плавным и точным. Они помогают избежать повторов, объединить несколько мыслей и показать, как части предложения соотносятся друг с другом.
</a:t>
            </a:r>
            <a:endParaRPr lang="en-US" sz="10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главной и придаточной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главную и придаточную части сложного предложения. Одна часть поясняет другую, поэтому смысл высказывания становится более точным и развёрнутым.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когда, пока помогают указать причину или время действия. Они отвечают на вопрос, почему что-то произошло и в какой момент это случилось.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 цель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если, чтобы, для того чтобы показывают условие или цель. С их помощью легко объяснить, при каком обстоятельстве действие возможно и зачем оно совершается.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 оттенки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хотя, словно, будто, как будто помогают передать сравнение, предположение или уступку. Они делают речь выразительнее и позволяют точнее передать отношение говорящего.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что часто вводит придаточную часть, которая поясняет содержание мысли, сообщения или знания. Такой союз помогает уточнить, о чём именно говорится в главной части.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союза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установить тип союза и объяснить пунктуацию.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при однородных членах предложения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соединять несколько однородных подлежащих, сказуемых, дополнений или обстоятельств, чтобы перечисление звучало ровно и не требовало постоянного повторения одинаковых слов.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Маша читает и рисует союз соединяет два сказуемых, а в фразе На уроке мы писали, проверяли и исправляли ответы — три 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однородных членах союз делает высказывание компактным и удобным для восприятия. Текст становится менее тяжёлым, потому что повторяющиеся элементы объединяются в одну конструкцию.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передать спокойный перечислительный ритм и избежать лишней разорванности фразы. Это особенно важно в устной речи и при выразительном чтении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сложном предложении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союз соединяет две или больше грамматических основ. Поэтому сначала нужно найти части, у которых есть свои подлежащие и сказуемые.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равноправные части. В предложении Солнце село, и стало прохладно каждая часть может существовать самостоятельно, а союз объединяет их в одно сообщение.
</a:t>
            </a:r>
            <a:endParaRPr lang="en-US" sz="1257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показывают зависимость одной части от другой. В предложении Мы остались дома, потому что начался дождь вторая часть объясняет причину действия в первой.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разборе важно определить, соединяет ли союз равные части или делает одну часть зависимой. Это помогает правильно понять смысл предложения и объяснить знаки препинания.
</a:t>
            </a:r>
            <a:endParaRPr lang="en-US" sz="13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похожие на них слова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выглядеть одинаково, но выполнять разные роли в предложении. Таблица показывает, как отличить союз от местоимения, наречия и частицы по функции и смыслу.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слова нужно по их роли в предложении: союз связывает части высказывания, а другие слова называют предмет, признак или оттенок значения.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«Союз»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союзах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границы частей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где в предложении заканчивается одна смысловая часть и начинается другая. Именно по этим границам обычно ставится запятая.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Смотрим на однородные члены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одиночном союзе и запятая обычно не ставится: он просто соединяет однородные члены. При повторяющихся союзах или перечислении запятая необходима.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сложное предложение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 а, но, потому что, если, когда и чтобы запятая часто нужна, если союз соединяет части сложного предложения.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Делаем вывод по смыслу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зависит не только от союза, но и от того, какие отношения он показывает. Чем чётче связь частей, тем легче выбрать знак препинания.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 значению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союзов помогают точно передавать отношения между частями предложения и не смешивать связь событий с их причиной или целью.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выделяются несколько групп, но в учебной речи чаще всего встречаются соединительные союзы, потому что они наиболее универсальны.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«Союз»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ситуация — три смысла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«но»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небе быстро сгущаются тучи, и мальчик смотрит в окно, собираясь на прогулку. Но внезапно начинается дождь, и планы меняются. Союз «но» показывает резкое противопоставление между ожиданием и реальностью.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«поэтому»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мальчик видит серое небо, замечает капли на стекле и сразу берёт зонт. Союз «поэтому» связывает причину и следствие: сначала произошло одно событие, а затем логичный результат его решения.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«если»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он думает о прогулке и решает выйти только при ясной погоде. Союз «если» вводит условие и помогает понять, при каком случае действие состоится. Один и тот же сюжет становится точнее и понятнее.
</a:t>
            </a:r>
            <a:endParaRPr lang="en-US" sz="10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союза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определения разряда союза, его значения и роли в пунктуации.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союзов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3222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поставить запятую перед подчинительным союзом в сложном предложении. Чтобы избежать ошибки, нужно сначала найти две смысловые части и проверить, зависит ли одна от другой.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1975341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похожими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«что» легко спутать с местоимением «что», а союз «как» — с наречием. Помогает вопрос к слову и проверка: связывает ли оно части предложения или называет предмет, признак, способ действия.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2718453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повторение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с однородными членами школьники иногда повторяют союз без необходимости или ставят запятую не там, где нужно. Важно следить, как именно соединяются слова и перечисляются действия.
</a:t>
            </a:r>
            <a:endParaRPr lang="en-US" sz="1266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3461565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близкие по смыслу союзы: а, но, зато, потому что, поэтому. Ошибка меняет оттенок смысла, поэтому нужно заранее понять, что важно выразить: противопоставление, причину или следствие.
</a:t>
            </a:r>
            <a:endParaRPr lang="en-US" sz="1291" dirty="0"/>
          </a:p>
        </p:txBody>
      </p:sp>
      <p:sp>
        <p:nvSpPr>
          <p:cNvPr id="13" name="Text 6"/>
          <p:cNvSpPr txBox="1"/>
          <p:nvPr/>
        </p:nvSpPr>
        <p:spPr>
          <a:xfrm>
            <a:off x="559275" y="4204699"/>
            <a:ext cx="4785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механическая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ставить запятую только по памяти или по одному знакомому образцу. Сначала определяют значение союза и структуру предложения, а потом выбирают знак препинания.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повседневной речи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фразах союзы помогают коротко и точно показать связь между действиями, событиями и их причинами. Это делает речь естественной и понятной.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союз помогает не просто соединить фразы, а точно показать смысловую связь между событиями и действиями.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«Союз»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тексте и пересказе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делают текст цельным: одно предложение подхватывает другое, и мысль не распадается на отдельные фразы. Благодаря этому пересказ звучит связно и естественно.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сначала, потом, когда помогают выстроить порядок действий. Читатель или слушатель легко понимает, что произошло раньше, а что произошло позже.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 и поэтому показывают, почему событие случилось и к чему оно привело. Такие связки особенно полезны в пересказе и объяснении поступков.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но, однако, если и другие показывают противопоставление, условие или выбор. Без них пересказ становится обрывочным, а смысл — менее ясным.
</a:t>
            </a:r>
            <a:endParaRPr lang="en-US" sz="13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знаний о союзе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на коротких примерах: в каждом случае важно не только увидеть союз, но и понять его функцию в предложении.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умеет находить союз, определять его разряд и объяснять запятую, значит, он понимает связь формы и смысла.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«Союз»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связать мысль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делает речь связной, помогает выражать отношения между частями предложения и правильно ставить знаки препинания. Чем точнее мы выбираем союз, тем яснее и грамотнее звучит наша речь.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2026-05-28T17:36:42Z</dcterms:created>
  <dcterms:modified xsi:type="dcterms:W3CDTF">2026-05-28T17:36:42Z</dcterms:modified>
</cp:coreProperties>
</file>