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10 класса: пространственные фигуры и основные методы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планиметрии к стереометрии: точки, прямые, плоскости, многогранники, расстояния и углы.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плоских чертежей — к пространственному мышлению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вы закрепляете доказательства и учитесь строить аккуратные чертежи в пространстве. Эти навыки нужны в архитектуре, инженерии, строительстве, дизайне, навигации и компьютерной графике, где важны форма, размеры и расположение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геометрии: точка, прямая, плоскость, пространство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задаёт положение объекта без размеров, выступая отправной единицей построений. Прямая имеет бесконечную протяжённость и нулевую ширину, а плоскость — бесконечная двумерная поверхность.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 стереометрии рассматривают как совокупность всех возможных положений геометрических объектов. В нём изучают связи между фигурами, а не только их внешние очертания на рисунке.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отношения в стереометрии — принадлежность и пересечение, а также параллельность и перпендикулярность. Именно эти понятия затем помогают формулировать признаки и строить доказательства.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стереометрии и их следствия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задают, как однозначно «задают» плоскость и как описывается пересечение плоскостей в пространстве.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связывают точки, прямые и плоскости и обеспечивают «строгий старт» для всех последующих доказательств.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 10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в пространстве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две прямые могут пересекаться, быть параллельными или скрещиваться. Пересечение означает наличие общей точки, а параллельность — отсутствие точек пересечения при сохранении направления.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Скрещивающиеся прямые не лежат в одной плоскости и не имеют общих точек. Именно это сочетание признаков чаще всего путают на чертеже.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различать случаи, используют чертёж и признаки параллельности, а также проверяют, существует ли плоскость, в которой можно расположить обе прямые. Это помогает сделать вывод без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88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взаимного расположения объектов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в стереометрии: от условия к выводу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 и плоскостей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плоскость параллельны, если у прямой нет общих точек с плоскостью. Для надёжного вывода на чертеже важно контролировать, что прямая не «заходит» в плоскость, а остаётся на расстоянии.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прямой и плоскости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пересекаются и лежат в одной плоскости. Поэтому достаточно проверить отсутствие общих точек и наличие плоскости, где обе прямые «видны» вместе.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пространственных отношений между объектами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курсу стереометрии (обобщение типов отношений).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отношение имеет свой «механизм проверки»: иногда достаточно найти общую точку, иногда — показать отсутствие пересечения и общую плоскость.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в пространстве вариантов связи больше, чем в планиметрии, поэтому чертёж и логика проверки особенно важны.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угол 90°. Перпендикулярность прямой плоскости требует, чтобы прямая была перпендикулярна каждой прямой этой плоскости через точку пересечения.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(стереометрия 10 класса).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характеризует взаимное расположение прямых при перпендикулярности.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угол 90°. Перпендикулярность прямой плоскости требует, чтобы прямая была перпендикулярна каждой прямой этой плоскости через точку пересечения.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574914"/>
            <a:ext cx="4843800" cy="2934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 измерений в геометрии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школьного курса геометрии 10 класса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фигуры и измеряемые величины, переводя геометрическую модель в число.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Измерительные формулы позволяют получить численный результат, когда известны нужные параметры модели и корректно выполнен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как основная тема 10 класса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— это пространственное тело, поверхность которого составлена из конечного числа плоских многоугольников. Такая «мозаика» граней задаёт геометрию всего тела и его элементов.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многогранника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— общие стороны соседних граней, а вершины — точки их пересечения. Вместе они позволяют анализировать структуру фигуры и проверять корректность чертежа.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 вершины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особенно часто рассматривают призмы, пирамиды, параллелепипед, куб и правильные многогранники. Они дают базу для формул объёма и для планирования решения задач.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фигур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— это плоские многоугольники, образующие поверхность многогранника. По граням судят о форме тела, находят сечения и строят доказательства о параллельности и перпендикулярности.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и их роль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строение, свойства и элементы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имеет два равных и параллельных основания. У прямой призмы боковые грани являются прямоугольниками, что упрощает вычисления: диагонали граней и призмы связаны с высотой и диагоналями оснований.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призмы включают основания, боковые рёбра, высоту, а также диагонали граней и диагонали призмы. Чертёж помогает различить наклонную и прямую форму и понять, откуда берётся перпендикуляр к основанию.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06144"/>
            <a:ext cx="4843800" cy="227231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 пирамида: сравнение основных характеристик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элементы сохраняются у призмы и как устроено «схождение» у пирамиды. Эти отличия напрямую влияют на формулы объёма и на то, как выбирать известные величины на чертеже.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сохраняет форму основания и задаёт «тело-удлинение», а пирамида определяется одним основанием и единственной вершиной; значит, объём обеих фигур удобно выражать через основание и высоту.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стереометрии: определения многогранников и формулы объёма.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правильная пирамида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 опускается из вершины на плоскость основания перпендикулярно. По высоте находят расстояния до граней и в дальнейшем связывают геометрию с вычислением объёма.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высота как перпендикуляр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правильной пирамиды основание — правильный многоугольник, а высота проходит через центр основания. Это создаёт симметрию, которая помогает упростить доказательства и расчёты.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признаки правильной пирамиды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имеет основание — многоугольник. Боковые грани — треугольники, сходящиеся в одной вершине. Такая структура определяет способ построения высоты и сечений.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устройство пирамиды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6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решения задачи на объём многогранника
</a:t>
            </a:r>
            <a:endParaRPr lang="en-US" sz="246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применяется, когда на чертеже нужно распознать тип тела и выбрать формулу объёма с учётом известных элементов.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объёмы: связь величин и единиц измерения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измеряется в квадратных единицах, например см² или м². Она характеризует «размер по плоскости» и используется, когда в задаче задана грань или основание тела.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— это суммарная площадь всех граней. Она важна, когда нужно оценить материал для покрытия или когда по чертежу требуется рассчитать площадь внешней оболочки тела.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измеряется в кубических единицах, например см³ или м³. Он описывает часть пространства, которую занимает фигура, и зависит от высоты и площади основания в типовых формулах.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 помогает не путать формулы: площадь поверхности и объём относятся к разным типам измерений. Поэтому в вычислениях всегда проверяют, какая величина требуется по условию.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пространственных тел по числу элементов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свойства куба и простейших призм/пирамид (подсчёт вершин, рёбер и граней).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подсчёта «вершины–рёбра–грани» помогает видеть, что смена формы основания меняет структуру тела и усложняет или упрощает построения.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тела с «более сложным основанием» обычно имеют больше рёбер и граней, поэтому при решении важно аккуратно работать с элементами на чертеже.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9450" y="337592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геометрических задачах 10 класса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принимают скрещивающиеся прямые за пересекающиеся или за параллельные. Ошибка связана с недостаточной проверкой: лежат ли прямые в одной плоскости и есть ли общая точка.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 скрещивающимися прямыми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площадь поверхности, когда требуется площадь основания. Это особенно заметно при задачах на объём: объём ориентирован на основание и высоту, а не на суммарную площадь граней.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вместо площади основания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формулы объёма без всех необходимых величин появляются логические разрывы. Ещё одна причина — неточный чертёж, который искажает пространственные отношения.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данные в формуле объёма и неверный чертёж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причина неверного ответа — подмена высоты пирамиды или призмы боковым ребром. Важно помнить: высота определяется перпендикуляром к плоскости основания из вершины тела.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вместо бокового ребра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геометрии с реальными объектами и моделированием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модели применяются при проектировании зданий, расчёте каркасов, планировании упаковки и подборе деталей машин. В этих задачах важно верно передавать форму и взаимное расположение частей.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мышление связывает элементы фигуры с их свойствами: по рёбрам и высотам оценивают расстояния, по сечениям — форму внутренних частей. Так проверяется корректность решения и качество модели.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Призмы, пирамиды и параллелепипеды встречаются в архитектурных формах, учебных макетах, геодезических схемах и цифровом моделировании. Работа с чертежом помогает «перевести» рисунок в реальную пространственную конструкцию.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в 10 классе: главные результаты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10 класса опирается на аксиомы, точные определения и доказательства. Результаты темы связаны с распознаванием взаимного расположения объектов, вычислением расстояний, площадей и объёмов, а также с изучением призм и пирамид.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2026-05-12T05:27:11Z</dcterms:created>
  <dcterms:modified xsi:type="dcterms:W3CDTF">2026-05-12T05:27:11Z</dcterms:modified>
</cp:coreProperties>
</file>