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раздельное и дефисное написание самостоятельных частей речи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писать слова без ошибок.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точно передавать смысл и избегать ошибок в похожих словах. Они особенно нужны в диктантах, изложениях, сочинениях и учебных заданиях, где часто встречаются трудные пары и устойчивые модели написания.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выбора написания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 какой части речи относится слово или сочетание. От этого зависит, пишется ли оно слитно, раздельно или через дефис, особенно в наречиях, местоимениях и производных предлогах.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проверить, есть ли приставка, предлог, повторение частей или равноправные основы. Именно строение помогает отличить слитное написание от раздельного и выбрать дефис в сложных формах, например по-русски.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что именно выражает форма: одно понятие или сочетание самостоятельных слов. Одно и то же звучание может скрывать разные орфографические модели, например тоже и то же, вследствие и в следствие.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смысл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04290"/>
            <a:ext cx="4356600" cy="1774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что опираться при выборе написания: на значение, строение слова и его грамматическую роль.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определяется не звучанием, а тем, как слово устроено и что оно означает.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языка, школьный курс 7 класса
</a:t>
            </a:r>
            <a:endParaRPr lang="en-US" sz="115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способов написания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написание: когда слово работает как единое целое
</a:t>
            </a:r>
            <a:endParaRPr lang="en-US" sz="2268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слова, которые в языке уже воспринимаются как одно целое: подоконник, пригород, железнодорожный. Их нельзя разделить без потери смысла или привычной формы.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Закреплённое слово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тоже оформляются слитно: впереди, вдали, затем, вскоре. В современном языке они ведут себя как одно слово и обозначают признак действия или обстоятельства.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как единое целое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часто пишутся производные предлоги, утратившие значение обычного сочетания: вследствие, навстречу, сначала, потому. Они служат для связи слов, а не называют предмет или действие.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отвечает на вопрос как? где? когда? и воспринимается как цельная единица, чаще всего она пишется слитно. Это помогает отличать её от сочетания отдельных слов.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наречий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572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отвечают на вопросы как? где? когда? куда? и обозначают признак действия. Поэтому слова вроде сначала, впереди, вдали обычно пишутся слитно как цельные формы.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9572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10607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выглядит как одно слово, отвечает на вопрос наречия и не требует вставки другого слова, это сильный знак слитного написания. Такой способ особенно удобен для запоминания.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10607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помнить на уроке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503488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впереди, сначала, вдали, затем, понемногу, вскоре. Они часто встречаются в учебных текстах и в них важно не искать отдельные слова там, где их уже нет.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03488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900900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слитное наречие можно заменить другим близким по смыслу словом. Например, затем близко по значению к потом, а вскоре — к скоро, что помогает распознать модель.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900900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близким словом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298313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наречия когда-то были сочетаниями слов, но в современном языке стали обычными словами. Их состав уже не ощущается отдельно, поэтому они пишутся без пробела.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298313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происхождение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проверить значение, вопрос и возможность вставки слова между частями.
</a:t>
            </a:r>
            <a:endParaRPr lang="en-US" sz="1399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сочетания предлога с существительным
</a:t>
            </a:r>
            <a:endParaRPr lang="en-US" sz="20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написание: самостоятельные слова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предлоги с существительными, местоимениями и числительными: в школе, с ним, к трём, за партой. Каждое слово сохраняет своё значение и самостоятельность.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сочетания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словами можно поставить другое слово или задать вопрос к каждому из них отдельно, чаще всего это раздельное написание. Такой способ показывает границы слов.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самостоятельность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нужно, если есть противопоставление или усиление отрицания: не друг, а товарищ; вовсе не интересно; не очень быстро. Здесь смысл определяется всей фразой.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путают с похожими сочетаниями, потому что они встречаются в учебных текстах и звучат привычно.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форма напоминает обычное сочетание слов, тем важнее проверять смысл и грамматическую роль.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орфографии русского языка, 7 класс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раздельного написания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дефис: повтор, равноправие и усиление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повторяющиеся слова и близкие по смыслу пары: чуть-чуть, еле-еле, тихо-тихо. Такая запись передаёт усиление признака и делает речь выразительнее.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 усиление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нужен, если две части равны по значению и вместе образуют одно слово: юго-запад, бело-сине-красный. Здесь соединяются не отдельные слова, а смысловые части одной формы.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сложные слова с двумя основами тоже пишутся через дефис: диван-кровать, школа-интернат, физико-математический. Дефис показывает, что части связаны в одном названии или признаке.
</a:t>
            </a:r>
            <a:endParaRPr lang="en-US" sz="1075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есть повтор, равные части или сочетание нескольких признаков, стоит проверить дефис. Он помогает увидеть связь между частями и не спутать форму с обычным словом.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слово как будто соединяет два маленьких смысла в одну точную подпись. На схеме это можно показать как две детали, крепко связанные дефисом: юго-запад, школа-интернат, диван-кровать. Дефис подчёркивает, что части рядом и не теряют своей связи.
</a:t>
            </a:r>
            <a:endParaRPr lang="en-US" sz="912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основы становятся одним словом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особенно заметен там, где обе части равны по значению или вместе образуют новый образ. В словах бело-сине-красный или северо-восточный каждая часть сохраняет свою роль. Изображение может показать это как объединение нескольких ярких фрагментов в одну форму.
</a:t>
            </a:r>
            <a:endParaRPr lang="en-US" sz="837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признаки в одной форме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слове одна часть уточняет другую, но не сливается с ней полностью. Так устроены формы вроде физико-математический и научно-популярный. На иллюстрации это удобно передать как два смысловых блока, соединённых аккуратной чертой, а не спаянных в одно целое.
</a:t>
            </a:r>
            <a:endParaRPr lang="en-US" sz="835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без слияния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сложных словах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41001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русского языка, школьный курс 7 класса
</a:t>
            </a:r>
            <a:endParaRPr lang="en-US" sz="1084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у наречий написание зависит не только от звучания, но и от способа образования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наречий нужно сначала определить модель образования: единое слово, сочетание или особую форму. Это быстрее всего подсказывает правильное написание.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наречия в разных моделях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их написание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частицами -то, -либо, -нибудь и кое- пишутся через дефис: кто-то, что-либо, где-нибудь, кое-что. Дефис показывает присоединение частицы к основе.
</a:t>
            </a:r>
            <a:endParaRPr lang="en-US" sz="1137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частицу или предлог. Затем важно определить, является ли слово цельной формой или сочетанием, где каждая часть сохраняет своё значение и роль.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проверить сначала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местоимение стоит с предлогом, слова пишутся отдельно: с кем, у меня, ни у кого. Предлог сохраняет самостоятельность и требует раздельного написания.
</a:t>
            </a:r>
            <a:endParaRPr lang="en-US" sz="1098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предлогом раздельно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местоимения оформлены как цельные слова: никто, ничто, некого, нечего. В них части уже не разделяются на самостоятельные элементы, поэтому пишутся слитно.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193" y="1104207"/>
            <a:ext cx="3315804" cy="32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сложные формы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прилагательные, где первая часть уточняет вторую и не выделяется как отдельный признак. Так образуются формы железнодорожный, светловолосый, древнерусский, воспринимаемые как единые слова.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слова, в которых обе части равны по значению или обозначают сочетание признаков. Примеры: ярко-красный, северо-восточный, научно-популярный. Дефис помогает увидеть соединение двух смыслов.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при равноправии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слова можно представить как два самостоятельных признака, чаще нужен дефис. Если же одна часть только уточняет другую и слово уже стало цельным, написание будет слитным.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часто возникают в словах, которые звучат привычно и поэтому пишутся наугад.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трудность связана с наречиями и производными предлогами: именно в них чаще всего путают значение и грамматическую роль.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 орфографии, 7 класс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ошибаются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слитного, раздельного и дефисного написания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примеры для запоминания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572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форме слово выступает как наречие или союз, а во второй — это местоимение с частицей. Проверка простая: можно ли убрать частицу или задать другой вопрос к форме.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9572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Тоже — то же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10607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Производный предлог в течение указывает на время и пишется раздельно. Если речь идёт о существительном, то форма в течении сохраняет предметное значение и меняет смысл всей фразы.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10607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 — в течении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503488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потому что передаёт причинную связь и пишется раздельно по частям внутри союза. Сочетание по тому можно проверить вопросом и вставкой слова между его частями.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03488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 — по тому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900900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выражает цель, она пишется слитно. Если же можно задать вопрос к слову что и выделить частицу бы, написание становится раздельным.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900900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 — что бы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298313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зато заменяет союз со значением противопоставления. Раздельное за то сохраняет предлог и местоимение, поэтому между ними можно вставить поясняющее слово, например: за важное то дело.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298313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 — за то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орфограммам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производный предлог, поэтому слово пишется слитно. Проверка идёт через смысл: если речь о причине, а не о существительном с предлогом, написание закрепляется как единое.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—то присоединяется к местоимению через дефис. Слово остаётся местоимением, но дефис показывает добавление неопределённого оттенка и помогает отличить форму от обычного сочетания.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пишется производный предлог, связанный со временем. Между частями нельзя вставить другое слово без изменения конструкции, поэтому форма сохраняется раздельной и устойчивой.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с усилением всегда пишется через дефис. Такая запись передаёт не только значение, но и интонацию: действие происходит совсем слабо, медленно или с трудом.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Еле-еле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перед вами наречие с приставочно-суффиксальной моделью. Дефис здесь помогает показать особую форму образования и не смешивать слово с обычным сочетанием предлога и прилагательного.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По-новому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опорой всегда остаётся значение слова. Если форма обозначает одно понятие, чаще выбирают слитное написание; если перед нами два самостоятельных слова, нужна раздельная запись. Смысл помогает не гадать, а действовать по правилу.
</a:t>
            </a:r>
            <a:endParaRPr lang="en-US" sz="984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подсказывает путь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опора — модель написания: слитно, раздельно или через дефис. Она как дорожка на схеме ведёт к ответу, когда смысл и часть речи уже определены. Тогда выбор становится быстрым и уверенным.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 завершает выбор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опора — часть речи. Наречия, местоимения, прилагательные и предлоги подчиняются разным моделям, поэтому похожие на слух формы могут писаться по-разному. Именно грамматика показывает, что перед нами на самом деле.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задаёт модель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опоры для запоминания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становится понятной, когда виден её смысл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раздельное и дефисное написание легко выбрать, если определить часть речи, значение и строение слова. Тогда похожие формы перестают путать, а правило становится понятным и применимым.
</a:t>
            </a:r>
            <a:endParaRPr lang="en-US" sz="13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2026-05-28T13:17:33Z</dcterms:created>
  <dcterms:modified xsi:type="dcterms:W3CDTF">2026-05-28T13:17:33Z</dcterms:modified>
</cp:coreProperties>
</file>