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и человек: почему твёрдая оболочка Земли важна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даёт нам землю для жизни, материалы для быта и ресурсы для развития.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Рассмотрим, как литосфера устроена (земная кора и верх мантии), где она толще и тоньше, и как связаны рельеф, почвы, ресурсы и опасности с жизнью людей.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«Литосфера и человек»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состоит из крупных плит, которые включают земную кору и верхнюю часть мантии. Плиты различаются по размеру и форме, а их границы — самые «активные» места Земли.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литосферы и движение плит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движутся очень медленно: обычно на сантиметры в год. Однако за миллионы лет это движение меняет горы, долины и очертания материков и океанов.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границах плит чаще всего возникают горы, вулканы и землетрясения. Там сходятся или расходятся участки литосферы, поэтому именно в этих зонах заметны сильные природные процессы.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вероятность опасных процессов обычно связана с границами плит и горными районами, где земная кора наиболее «напряжена».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набор типичных опасностей; точные доли не приводятся, но видно: чаще всего страдают зоны плит и горы.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опасных процессов (данные без точной статистики), актуализация: 2026-05.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литосферные опасности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строительства и транспорта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литосферы получают камень, песок и глину, а также известняк и руды. Они идут на строительство зданий, дорог и мостов, а также на производство строительных материалов и техники.
</a:t>
            </a:r>
            <a:endParaRPr lang="en-US" sz="1373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литосферу каждый день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и сырьё для 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стройматериалов литосфера даёт топливо и сырьё: уголь, нефть и природный газ. Их используют для получения энергии, работы транспорта и производства множества предметов, которыми пользуются ежедневно.
</a:t>
            </a:r>
            <a:endParaRPr lang="en-US" sz="141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590539"/>
            <a:ext cx="4037700" cy="27135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типы ресурсов литосферы, где их добывают (в общем виде) и для чего они используются.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привычных вещей связано с минеральным сырьём: оно превращается в материалы для строительства, транспорта и производства.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школьного курса географии и природопользования (актуализация: 2026-05).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 их применение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2623" y="1319944"/>
            <a:ext cx="141553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501" y="3106289"/>
            <a:ext cx="205896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3320" y="3106289"/>
            <a:ext cx="180159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связующее звено между литосферой и живыми организмами
</a:t>
            </a:r>
            <a:endParaRPr lang="en-US" sz="2702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образуется на поверхности литосферы и содержит минеральные вещества и органические остатки. Плодородный слой (часто 10–30 см) поддерживает рост растений.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воздух для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есть поры, где удерживаются вода и воздух. Это помогает корням получать кислород и влагу, а растениям — нормально развиваться.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 повреждениям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уязвима к вытаптыванию, эрозии, загрязнению и неправильной распашке. Разрушение структуры ухудшает условия для жизни почвенных организмов.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потери слоя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плодородный слой разрушается или смывается, снижается урожайность и ухудшаются природные условия. Поэтому почву нужно охранять так же внимательно, как и воду.
</a:t>
            </a:r>
            <a:endParaRPr lang="en-US" sz="14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изменяет литосферу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освоении территорий: от добычи до изменения водного режима и рельефа.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работы на местности могут запускать сразу несколько процессов: от потери плодородия до усиления эрозии и образования отходов.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подчёркивает многосторонние эффекты хозяйственной деятельности. Больше всего таких последствий обычно связано с добычей, строительством и распашкой склонов.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схема последствий воздействия человека (без точных статистических долей), актуализация: 2026-05.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последствия воздействия человека на литосферу
</a:t>
            </a:r>
            <a:endParaRPr lang="en-US" sz="230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— это разрушение и перенос верхнего слоя земли водой и ветром. На распаханных склонах без травы и кустарников верхний слой уходит быстрее всего.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и образование оврагов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образуются промоины и овраги: они «уносят» плодородную почву и делают землю хуже для сельского хозяйства. Вода концентрируется и углубляет размыв.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Усилению эрозии способствуют вырубка лесов, неправильная обработка полей и отсутствие защиты склонов. Там, где почву удерживают растения и техника, размыв обычно слабее.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 чаще возникают на крутых и переувлажнённых склонах: после сильных дождей, таяния снега или землетрясений вода ослабляет грунт, и он начинает сползать вниз. Это особенно опасно рядом с дорогами и домами.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 и обвалы: опасные процессы на склонах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Обвалы встречаются чаще в горах, карьерах и на обрывистых берегах: массив грунта или породы резко отделяется и падает. Основные причины — подрезка склонов, вырубка растительности и перегрузка почвы постройками.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инженерных работ, важную роль играет информирование населения: карты рисков, обучение действиям до приезда спасателей и маршруты безопасного выхода.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опасности требуют разных мер, но общая логика одна: учитывать природные условия, ограничивать застройку в риск-зонах и заранее готовиться.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школьного курса географии; без количественных оценок (условные значения для наглядного сравнения).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опасности и способы защиты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возникают, когда участки литосферы резко смещаются. Сила толчков нарастает в момент разлома, а последствия зависят от прочности зданий и плотности населения.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и вулканы как проявления движения плит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связаны с подъемом магмы по трещинам земной коры: магма разогревает породы и выходит на поверхность через жерло. Опасность создают пепел, горячие газы и расплавленные потоки.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активные районы мира тяготеют к зонам взаимодействия плит, особенно вблизи Тихоокеанского огненного кольца. Там часто происходят и землетрясения, и извержения вулканов.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людей опасны не только сами толчки, но и вторичные явления: разрушение зданий, пожары, цунами и заторы из-за повреждений дорог. Поэтому важны ранние предупреждения и готовые правила эвакуации.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554" y="1124025"/>
            <a:ext cx="247739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конкретные меры помогают уменьшать вред: рекультивируют карьеры, защищают склоны от разрушения, организуют сбор мусора и проверяют безопасность строительства.
</a:t>
            </a:r>
            <a:pPr algn="l" indent="0" marL="0">
              <a:lnSpc>
                <a:spcPct val="100000"/>
              </a:lnSpc>
              <a:buNone/>
            </a:pPr>
            <a:r>
              <a:rPr lang="en-US" sz="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ущерба начинается до происшествий: планирование работ, проверка местности и восстановление нарушенных участков дают лучший результат, чем исправления «после». 
</a:t>
            </a:r>
            <a:pPr algn="l" indent="0" marL="0">
              <a:lnSpc>
                <a:spcPct val="100000"/>
              </a:lnSpc>
              <a:buNone/>
            </a:pPr>
            <a:r>
              <a:rPr lang="en-US" sz="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по охране природы и географии; обобщение типовых природоохранных мер.
</a:t>
            </a:r>
            <a:endParaRPr lang="en-US" sz="1036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литосферу и почвы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добычи полезных ископаемых к восстановлению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и действий по восстановлению нарушенных земель.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53" y="2086609"/>
            <a:ext cx="226148" cy="2010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028" y="2086609"/>
            <a:ext cx="226148" cy="2010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8340" y="2077821"/>
            <a:ext cx="191272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553" y="2077821"/>
            <a:ext cx="218597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дороги и свойства грунтов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и просадочные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слабых, влажных и просадочных грунтах строительство требует расчётов и усиленных фундаментов. Это снижает риск трещин, перекосов и повреждений коммуникаций.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рельеф под городом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дополнительные проблемы создают искусственно изменённый рельеф и подземные воды. Часто страдают основания зданий и дорог при сезонных колебаниях уровня воды.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выработки и пустоты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бывших карьеров, шахт и подземных пустот повышает опасность провалов. Инженерные обследования помогают найти такие места до начала работ.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изыскания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Изыскания определяют, где строительство безопасно, а где нужна защита территории: дренаж, укрепление или изменение проекта. Так планирование снижает будущие аварийные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сделана школьная доска и почему она «тяжёлая»?
</a:t>
            </a:r>
            <a:pPr algn="ctr" indent="0" marL="0">
              <a:lnSpc>
                <a:spcPct val="100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школьные поверхности связаны с веществами из литосферы. Кирпич и бетон дают прочность зданиям, а каменные материалы идут на основания и стены. Даже обрамления и крепёж часто содержат металл, получаемый из руды. Так литосфера становится частью школы каждый день.
</a:t>
            </a:r>
            <a:endParaRPr lang="en-US" sz="1133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грифеля до асфальта: путь привычных вещей
</a:t>
            </a:r>
            <a:pPr algn="ctr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Карандашный грифель и многие детали канцелярии получают из природных минералов и переработанных материалов. Асфальт и дорожный бетон тоже создаются из смеси камня, песка, глины и добавок. Когда вы идёте по дороге или пишете, вы используете результат обработки веществ литосферы.
</a:t>
            </a:r>
            <a:endParaRPr lang="en-US" sz="1215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в повседневной жизни школьника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ресурсы обеспечивают энергию и сырьё для промышленности, рудные — производство металлов, а нерудные широко применяются в строительстве и стеклоделии.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ресурсов по-разному «встраиваются» в хозяйство: одни дают тепло и топливо, другие — материалы для техники и строительства.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классификаций ресурсов в школьной географии; условные значения без статистики.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ресурсы литосферы используются чаще всего
</a:t>
            </a:r>
            <a:endParaRPr lang="en-US" sz="265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начинается с экономии: меньше тратить лишнее, поддерживать раздельный сбор и выбирать товары с переработкой. Так снижается потребность в новых выработках и добыче сырья.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поведение человека по отношению к литосфере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отказываться от стихийных свалок и соблюдать правила безопасности рядом с карьерами и в горах. Это уменьшает риск загрязнения почв и помогает предотвратить несчастные случаи на опасной территории.
</a:t>
            </a:r>
            <a:endParaRPr lang="en-US" sz="1359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место уже нарушено, помогают восстановительные работы: рекультивация, посадка растений и контроль состояния грунта. Географические знания позволяют действовать разумнее и снижать ущерб природе.
</a:t>
            </a:r>
            <a:endParaRPr lang="en-US" sz="1359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наш ресурс, но не безграничный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обеспечивает людей полезными ископаемыми, почвами, строительными материалами и пространством для жизни. Однако её изменения вызывают эрозию, оползни, просадки и опасности, поэтому нужны охрана и рекультивация.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2026-05-11T19:50:53Z</dcterms:created>
  <dcterms:modified xsi:type="dcterms:W3CDTF">2026-05-11T19:50:53Z</dcterms:modified>
</cp:coreProperties>
</file>