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кишечных инфекций и заболеваний печени: основные аспекты
</a:t>
            </a:r>
            <a:endParaRPr lang="en-US" sz="2758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защиты подростков от кишечных инфекций и заболеваний печени.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кишечных инфекций и болезней печени важна для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кишечных инфекций и болезней печени важна для подростков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 и заболевания печени часто становятся причиной больничных и пропусков школы у детей. Плохая гигиена и совместное питание повышают риск заражения. Профилактика помогает избежать осложнений и укрепить здоровье в коллективе.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 кишечных инфекций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как возбудители кишечных инфекций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Сальмонеллы и кишечная палочка — самые распространённые бактерии, вызывающие пищевые инфекции. Проникновение их в организм происходит через грязные руки и заражённые продукты.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агенты и их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Ротавирус и норовирус часто вызывают у детей острые кишечные расстройства. Инфекция передаётся через загрязнённую воду и контакт с больными.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паразитов в кишечных заболеваниях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Лямблии — паразиты, способные вызывать продолжительную диарею и слабость. Заражение происходит через грязную воду и контакт с заражёнными поверхностями.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пищевых отравлений у школьников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и порча продуктов летом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 жаркой погоде продукты быстро портятся, если их неправильно хранить. Это создаёт условия для размножения бактерий, вызывающих отравления.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условий хранения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холодильников или несоблюдение сроков годности ведут к росту числа заболеваний у школьников, особенно при использовании общих столовых.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отравлений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Рвота, тошнота, диарея и высокая температура появляются быстро после употребления заражённой пищи, требуя немедленного медицинского вмешательства.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массового купания микроорганизмы легко распространяются через контакт с загрязнённой водой, особенно при отсутствии санитарного контроля.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проглатывание воды из бассейнов или озёр увеличивает вероятность заражения кишечными инфекциями и паразитами.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и после дождей концентрация патогенов в воде возрастает, усиливая угрозу для здоровья посетителей.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заражения инфекцией в общественных водоёмах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лагеря и школьные экскурсии — частые места групповых заражений из-за повышенного контакта и недостаточного контроля гигиены.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регулярного обучения персонала и учащихся по правилам гигиены увеличивает риск эпидемий.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санитарных стандартов на пищеблоках способствует массовым случаям кишечных заболеваний среди детей.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инфекций в организованных коллективах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в лагерях могут затронуть до трети участников, что приводит к массовым пропускам занятий и ухудшению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гепатитов, вызывающие разные механизмы заражения и воздействия на организм подростков.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гепатитов и пути передачи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 A — наиболее распространён среди подростков из-за пищевых и водных контактов, в то время как B и C передаются через кровь.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Российского научного центра вирусных гепатитов,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заболеваний печени у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заболеваний печени у подростков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симптомы заболеваний печени включают быструю утомляемость, снижение аппетита и дискомфорт в правом подреберье, которые часто остаются незаметными.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признаки — желтушность кожи, изменения цвета мочи и кала, а также проявления кожной сыпи, требующие немедленного внимания врача.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школьного питания и контроль качества продуктов позволили значительно сократить количество пищевых отравлений среди учащихся.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случая отравлений за 2022 год — снижение на 40% по сравнению с 2020 годом, что подтверждает эффективность мер.
</a:t>
            </a:r>
            <a:endParaRPr lang="en-US" sz="2167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тёплые месяцы наблюдается пик числа заболевших, что связано с условиями окружающей среды и поведением подростков.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заболеваемости кишечными инфекциями среди подростков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заболеваемости указывает на необходимость усиления профилактических мер в весенне-летний период.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данные за 2019–2023 годы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важный орган, выполняющий свыше 500 функций, включая обезвреживание токсинов и синтез жизненно важных белков для организма подростка.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печени для здоровья подростка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хранилищем энергии в виде гликогена, обеспечивая организм необходимыми ресурсами для активной жизни и учебы.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печени приводит к снижению иммунитета, ухудшению обмена веществ и общему ухудшению самочувствия школьника.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Гепатиты: основная угроза для печени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гепатиты и их пути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Гепатиты A, B и C — вирусные заболевания печени, часто встречающиеся у детей и подростков. Гепатит A распространяется через загрязнённые продукты и воду, а B и C — через кровь и биологические жидкости.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 случаи вспышек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ВОЗ, ежегодно около 1,2 миллиона человек умирает от гепатитов. В России отмечены вспышки гепатита A в учебных учреждениях при нарушении санитарных 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 как основа защиты от инфекций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 как основа защиты от инфекций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с мылом убирает около 70% болезнетворных микробов. Мыть руки следует не менее 20 секунд после улицы, туалета и перед приемом пищи.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антисептиков помогает дополнить гигиену, но не заменяет мытьё рук. Особое внимание это требует в период эпидемий и массовых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безопасной воды для здоровья кишечника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безопасной воды для здоровья кишечника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питьевая вода предотвращает заражение кишечными инфекциями. Для обеззараживания воду рекомендуется кипятить, особенно при отсутствии гарантированной чистоты источника.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нахождении вне дома полезно пить бутилированную или фильтрованную воду. Соки и газированные напитки не заменяют воду и могут содержать вредные вещества при неправильном производстве.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правильного питания и санитарии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продуктов снижает риск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мяса, рыбы и яиц при высоких температурах уничтожает бактерии и вирусы, что значительно снижает вероятность кишечных инфекций среди школьников.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тщательного мытья овощей и фруктов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 должны тщательно мыться перед употреблением. Неправильное хранение и употребление уличной еды летом может привести к отравлениям и ухудшению здоровья подростков.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вакцинации против гепатитов и кишечных инфекций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вакцинация от гепатита B в роддоме способствует ранней защите новорождённых от вируса.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вакцинация по национальному календарю, включая ревакцинации, для формирования устойчивого иммунитета.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пройти вакцинацию от гепатита A и ротавирусной инфекции, особенно при планировании посещения коллективов.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мероприятия и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 регионах с высоким риском инфекций проводятся дополнительные прививочные кампании для снижения заболеваемости.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московской гимназии введён ежедневный мониторинг санитарного состояния столовых, что снизило риск заражения продуктами питания.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профилактики: результаты и успехи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просветительские беседы по личной гигиене способствовали формированию у школьников устойчивых полезных привычек.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отдельных кулеров с питьевой водой обеспечила доступ к безопасной жидкости, снижая риск инфекций, связанных с водой.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число случаев кишечных инфекций уменьшилось с 18 до 7 за учебный год, что свидетельствует о высокой эффективности мер.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симптомов кишечных инфекций и отравлений, таких как сильная рвота и диарея, необходима срочная консультация у педиатра.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вмешательство позволяет предотвратить осложнения и ускорить восстановление, обеспечивая безопасное лечение и поддержку подростка.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симптомов приводит к обезвоживанию и серьёзным нарушениям в работе печени, что может иметь долгосрочные последствия для здоровья.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обращаться за медицинской помощью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профилактика заболеваний печени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для поддержки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рацион овсянки, зелёных овощей и фруктов помогает улучшить функцию печени и укрепить иммунитет подростков. Важно пить достаточное количество чистой воды и уменьшить потребление сладких напитков.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и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отказ от курения и алкоголя способствуют сохранению здоровья печени и повышают устойчивость организма к инфекциям и стрессам.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рекомендации для здоровья кишечника и печени
</a:t>
            </a:r>
            <a:endParaRPr lang="en-US" sz="2353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профилактике, включая гигиену, вакцинацию и здоровое питание, значительно снижает заболеваемость среди подростков и укрепляет общее состояние их здоровья.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2026-05-09T13:22:23Z</dcterms:created>
  <dcterms:modified xsi:type="dcterms:W3CDTF">2026-05-09T13:22:23Z</dcterms:modified>
</cp:coreProperties>
</file>