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«Жизнь Арсеньева» Ивана Бунина: автобиографический роман о памяти, взрослении 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взрослении, памяти и утраченной России в лирической прозе Бунина.
</a:t>
            </a:r>
            <a:endParaRPr lang="en-US" sz="34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личная память стала большим романом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«Жизнь Арсеньева» выросла из эмигрантского опыта Бунина, воспоминаний о русской усадьбе и ощущении утраченного мира. В этом тексте частная биография превращается в художественное размышление о времени, личности и судьбе России.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8085"/>
            <a:ext cx="3982500" cy="15754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Алексея Арсеньева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поворотные моменты пути героя от детства к самостоятельности.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строится как последовательное внутреннее взросление: от впечатлений детства к осмысленному разрыву с привычным миром.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 А. Бунина «Жизнь Арсеньева»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основа романа и образ автора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Арсеньев во многом напоминает Бунина: дворянское происхождение, усадебное детство, ранняя чуткость к природе, слову и переживанию утраты родины.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роман не сводится к прямому пересказу биографии. Автор сохраняет дистанцию, чтобы превратить личный опыт в художественно осмысленную историю формирования личности.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Бунин говорит не только о себе, но и о поколении, пережившем исчезновение старого уклада и необходимость заново понять своё прошлое.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в романе воспринимается как пространство, в котором человек впервые узнаёт себя. Здесь всё связано с привычным ритмом жизни, семейной традицией и вниманием к деталям, а каждый предмет словно хранит след прошлого.
</a:t>
            </a:r>
            <a:endParaRPr lang="en-US" sz="1195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хранится память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Южнорусский пейзаж у Бунина не просто красив: он несёт настроение тихой печали и утраты. Сад, поле, степь и чернозёмный простор становятся образом России, которую уже нельзя вернуть, но можно сохранить в памяти и слове.
</a:t>
            </a:r>
            <a:endParaRPr lang="en-US" sz="120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исчезнувшего уклада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Усадебная Россия как утраченный мир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воспоминаний и внутренняя хронология
</a:t>
            </a:r>
            <a:endParaRPr lang="en-US" sz="2373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Детство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начинается с ранних впечатлений героя: дом, семья, природа и первые эмоциональные следы, которые надолго определяют его внутренний мир.
</a:t>
            </a:r>
            <a:endParaRPr lang="en-US" sz="959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возникают сцены домашнего обучения и гимназии. Они показывают, как расширяется кругозор героя и усиливается его одиночество.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Учёба и рост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Юность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эпизоды первой любви и духовного кризиса раскрывают не внешнюю событийность, а внутреннее движение чувств, сомнений и самоосознания.
</a:t>
            </a:r>
            <a:endParaRPr lang="en-US" sz="1002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связывает разрозненные эпизоды в цельную биографию. Финальный смысл рождается не из хронологии, а из размышления о времени, смерти и утрате.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Осмысление прошлого
</a:t>
            </a:r>
            <a:endParaRPr lang="en-US" sz="909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память в романе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частное впечатление превращается в размышление о жизни и судьбе.
</a:t>
            </a:r>
            <a:endParaRPr lang="en-US" sz="145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969" y="1328100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Алексея Арсеньева как героя взросления
</a:t>
            </a:r>
            <a:endParaRPr lang="en-US" sz="2654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Обострённое восприятие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 то, что другие легко пропускают: свет, движение, интонации, запахи и смену оттенков пейзажа. Через эти детали раскрывается его особая восприимчивость к миру.
</a:t>
            </a:r>
            <a:endParaRPr lang="en-US" sz="1152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работа мысли
</a:t>
            </a:r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редко остаётся только наблюдателем: каждое впечатление вызывает у него размышление о людях, времени и собственной неустойчивости. Так формируется зрелое самосознание.
</a:t>
            </a:r>
            <a:endParaRPr lang="en-US" sz="1189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Тонкость переживания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становится для героя не фоном, а языком чувств. В её состояниях он находит отклик своим настроениям, тревогам и редким минутам душевной ясности.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зрелости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впечатлительного мальчика вырастает юноша, который постепенно понимает сложность жизни. Его взросление связано не только с опытом, но и с умением помнить и осмысливать пережитое.
</a:t>
            </a:r>
            <a:endParaRPr lang="en-US" sz="12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воспитание и первые нравственные ориентиры
</a:t>
            </a:r>
            <a:endParaRPr lang="en-US" sz="2282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мир Арсеньевых основан на представлениях о чести, достоинстве и верности традиции. Именно в нём герой впервые усваивает чувство меры и уважение к прошлому.
</a:t>
            </a:r>
            <a:endParaRPr lang="en-US" sz="1583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воспитание развивает у Алексея любовь к слову, внимательность к внутренней жизни и способность замечать красоту в повседневных вещах. Эти качества станут основой его личности.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тем семейная среда не выглядит безмятежной: в ней чувствуется хрупкость, тревога и скрытая незащищённость. Это делает мир детства более правдивым и сложным.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воспитание не только формирует нравственные ориентиры, но и заранее учит героя переживать утраты. Память о семье становится для него опорой на всём дальнейшем пути.
</a:t>
            </a:r>
            <a:endParaRPr lang="en-US" sz="157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главный источник художественного смысла
</a:t>
            </a:r>
            <a:endParaRPr lang="en-US" sz="2221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язык переживания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природа передаёт не только красоту мира, но и внутреннее состояние героя. Степь, небо, снег и вечерний свет становятся точными знаками переживания.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 помогает увидеть, как жизнь движется от мгновения к мгновению. Через пейзаж роман соединяет память, время и чувство мимолётности.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года и состояние души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первой любви и внутреннего взросления
</a:t>
            </a:r>
            <a:endParaRPr lang="en-US" sz="2713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любовь в романе становится для Алексея Арсеньева не просто чувством, а первым опытом, где радость сразу соседствует с растерянностью, ревностью и ощущением неустойчивости человеческих отношений.
</a:t>
            </a:r>
            <a:endParaRPr lang="en-US" sz="1538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не идеализирует это переживание: любовь показана как событие, которое разрушает наивные представления о счастье и заставляет героя внимательнее смотреть на себя, другого человека и собственные ожидания.
</a:t>
            </a:r>
            <a:endParaRPr lang="en-US" sz="158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это чувство Алексей взрослеет внутренне: он начинает понимать, что сильные переживания не дают готовых ответов, но открывают глубину личности и сложность жизни.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романа и их смысловой вес
</a:t>
            </a:r>
            <a:endParaRPr lang="en-US" sz="283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роман строится вокруг личного опыта, а не вокруг внешнего действия: смысл создают воспоминание, пейзаж и внутреннее движение героя.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природа формируют ядро книги; детство и Россия расширяют его исторически, а любовь и смерть придают повествованию драматическую глубину.
</a:t>
            </a:r>
            <a:endParaRPr lang="en-US" sz="1542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романа И. А. Бунина «Жизнь Арсеньева»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6038" y="1285325"/>
            <a:ext cx="517725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смерти и чувство конечности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утрата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в романе входит в жизнь героя рано и без исключительности, как часть повседневного опыта. Она заставляет его острее чувствовать хрупкость близких связей и непрочность счастья.
</a:t>
            </a:r>
            <a:endParaRPr lang="en-US" sz="143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Конечность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связывает смерть не только с отдельными людьми, но и с неизбежным уходом самого времени. Исчезают привычные формы жизни, и вместе с ними — уверенность в устойчивости мира.
</a:t>
            </a:r>
            <a:endParaRPr lang="en-US" sz="1356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красота
</a:t>
            </a:r>
            <a:pPr algn="ctr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конца не делает роман мрачным: напротив, она усиливает его лиризм. Осознание конечности заставляет героя и читателя особенно ценить красоту мгновения, памяти и слова.
</a:t>
            </a:r>
            <a:endParaRPr lang="en-US" sz="14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и стиль Бунина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строит фразу точно и экономно: каждое слово несёт смысловую нагрузку, а короткие предложения придают прозе ясность, собранность и внутреннюю напряжённость.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создают детали восприятия — свет, звук, запах, цвет и движение. Они не украшают текст, а формируют сам способ видения мира героем.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интонации сближают роман с поэзией: повествование звучит не как сухой рассказ о событиях, а как исповедь о пережитом и осмысленном.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 позволяет передать тончайшие изменения настроения без прямых объяснений. Читатель видит не только событие, но и его внутренний отклик в сознании героя.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923" y="1128900"/>
            <a:ext cx="2443354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художественные особенности романа
</a:t>
            </a:r>
            <a:endParaRPr lang="en-US" sz="2687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соединяет точность наблюдения, эмоциональную глубину и философское осмысление, поэтому личное воспоминание приобретает общечеловеческое значение.
</a:t>
            </a:r>
            <a:endParaRPr lang="en-US" sz="1591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художественной структуры романа И. А. Бунина «Жизнь Арсеньева»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поэтики Бунина и их роль в создании образа памяти и внутренней жизни героя.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памяти и работа с прошлым
</a:t>
            </a:r>
            <a:endParaRPr lang="en-US" sz="281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прошлое не излагается как готовая биография: оно заново переживается через чувство, и поэтому каждое воспоминание звучит субъективно, но убеждает своей эмоциональной правдой.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сохраняет не всю цепочку событий, а отдельные яркие фрагменты — свет в комнате, жест, интонацию, запах сада, движение дороги, — из которых и складывается целостный образ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изображения показывает, что человек помнит прежде всего то, что стало частью его внутреннего опыта; именно поэтому воспоминание у Бунина превращается в художественное осмысление судьбы.
</a:t>
            </a:r>
            <a:endParaRPr lang="en-US" sz="152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линии и их значение в романе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Нарратив выстраивается вокруг опыта героя, а не вокруг событийной интриги: важнее всего то, как он видит мир и что из него выносит.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романа — детство и природа; остальные линии либо формируют личность, либо подводят к философскому выводу о времени, утрате и памяти.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романа И. А. Бунина «Жизнь Арсеньева»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значение романа в творчестве Бунина
</a:t>
            </a:r>
            <a:endParaRPr lang="en-US" sz="2402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«Жизнь Арсеньева» закрепила за Буниным репутацию писателя, который умеет превращать частную память в художественно значимый образ эпохи и человеческой судьбы.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стал одной из вершин его прозы благодаря соединению лиризма, психологической наблюдательности и философского взгляда на время, утрату и становление личности.
</a:t>
            </a:r>
            <a:endParaRPr lang="en-US" sz="1586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русской эмигрантской литературы произведение выделяется как текст о разрыве с родиной, где личный опыт становится способом сохранить культурную память.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изучения роман особенно важен тем, что помогает увидеть связь между биографией автора, особенностями стиля и ключевыми темами русской классической традиции.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Бунина по-прежнему помогает говорить о взрослении, памяти и поиске себя.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сегодня книга остаётся близкой читателю: она показывает, как личный опыт детства и утрат формирует характер, мировоззрение и способность ценить красоту жизни.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роману И. А. Бунина «Жизнь Арсеньева»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личности, памяти и исчезнувшей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«Жизнь Арсеньева» показывает, как из детских впечатлений, любви, утрат и наблюдений природы рождается личность, способная сохранить прошлое в слове и превратить память в смысл жизни.
</a:t>
            </a:r>
            <a:endParaRPr lang="en-US" sz="395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2026-05-23T18:38:41Z</dcterms:created>
  <dcterms:modified xsi:type="dcterms:W3CDTF">2026-05-23T18:38:41Z</dcterms:modified>
</cp:coreProperties>
</file>