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пространственных фигур на уроке математики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рисовать объёмные фигуры так, чтобы они «оживали» на листе.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вокруг нас каждый день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встречаем объёмные фигуры почти везде: коробка похожа на куб, мяч — на шар, банка — на цилиндр, а рожок мороженого — на конус. Даже башенка или пирамидка из конструктора подсказывают нам форму пирамиды.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пространственная фигура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фигура занимает место в пространстве и имеет объём. Её можно представить так, будто она стоит перед нами, а не лежит на плоском листе.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такой фигуры бывают грани, рёбра, вершины или круглая поверхность. Эти признаки помогают узнать её и не перепутать с плоским рисунком.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и квадрат можно начертить одной линией, а объёмную фигуру так не покажешь. Для неё нужны намёки на глубину, тень и скрытые части.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Куб: как он выглядит на рисунке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у куба сторон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куба 6 одинаковых квадратных граней, 12 рёбер и 8 вершин. Все стороны у него равны, поэтому он напоминает аккуратную маленькую коробку или игральную кость.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показать куб объёмным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передние рёбра делают заметнее, а дальние — тоньше или пунктиром. Так куб не превращается в «плоский квадратик» и выглядит по-настоящему объёмным.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прямоугольного параллелепипеда 6 прямоугольных граней, 12 рёбер и 8 вершин. Он часто кажется вытянутым, как книжная коробка, шкафчик или кирпич.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хорошо видны длинные и короткие стороны. Именно поэтому эта фигура отличается от куба, у которого все рёбра одинаковой длины.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4941" y="1353189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Шар: самая гладкая фигура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665462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шара нет рёбер и вершин, потому что у него нет плоских граней. Он словно круглый и гладкий со всех сторон, как мяч или апельсин.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3481350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шар обычно показывают кругом, лёгкой тенью или бликом. Такие детали помогают понять, что перед нами не круг, а именно объёмный предмет.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цилиндр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Банка, стакан и барабан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цилиндра два одинаковых круглых основания и одна боковая поверхность. Если смотреть сбоку, он напоминает банку или стакан. На рисунке верхнее и нижнее основания часто делают овальными, чтобы фигура выглядела объёмной.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Свеча и рулон бумаги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легко заметить в свечке или рулоне бумаги. У него ровные боковые стороны и круглые края, поэтому он выглядит устойчивым и простым для узнавания. В рисунке важны одинаковые основания и плавный контур.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форма помогает не ошибиться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 вытянутый и имеет круглые основания, скорее всего, это цилиндр. Он отличается от куба и параллелепипеда тем, что у него нет углов на боковой поверхности. Именно поэтому цилиндр так удобно искать вокруг нас.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Конус: фигура с одной вершиной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конуса одно круглое основание и одна вершина. Его боковая поверхность плавно сужается к острию, будто фигура аккуратно «собирается» в одну точку.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 напоминает рожок мороженого, колпачок или дорожный указатель. На рисунке важно показать плавный переход от широкого основания к узкой верхушке.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3144117"/>
            <a:ext cx="8868600" cy="17061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Пирамида: основание и боковые грани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38" y="1680225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её легко узнать на 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пирамида часто похожа на домик с острым верхом или на маленькую египетскую пирамиду. Её сразу выдают прямые рёбра и высокая вершина.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5462" y="1699505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пирамида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пирамиды есть основание и треугольные боковые грани, которые сходятся в одной вершине. У неё есть рёбра и углы, поэтому она заметно отличается от шара.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объём на плоском листе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намечают форму, затем добавляют детали, которые помогают увидеть глубину.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дальние части выглядят меньше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Смотрим на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мы замечаем переднюю часть фигуры. Она находится ближе к нам, поэтому кажется крупнее и заметнее.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Определяем глубину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видно, что задние рёбра уходят дальше. Они выглядят короче и уже, хотя на самом деле не меняют размер.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Находим линию горизонта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горизонта подсказывает, где находится уровень глаз. Она помогает правильно расположить предмет в пространстве и не потерять направление взгляда.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Получаем объёмный рисунок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ближнее и дальнее части показаны по-разному, рисунок начинает напоминать настоящую сцену. Фигура уже не кажется плоской наклейкой.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2350" y="1353495"/>
            <a:ext cx="3776100" cy="31934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фигуры по их признакам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27600" y="1728103"/>
            <a:ext cx="14337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Если у фигуры есть углы и рёбра, её легче всего узнать по плоским граням. Так выглядят куб, прямоугольный параллелепипед и пирамида.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72475" y="1728104"/>
            <a:ext cx="14337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Если часть поверхности круглая и плавная, ищите основания или изогнутый бок. Так распознаются цилиндр, конус и шар, даже в простом рисунке.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733" y="1303509"/>
            <a:ext cx="433913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733" y="2179071"/>
            <a:ext cx="433913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2726" y="3054634"/>
            <a:ext cx="371925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0739" y="3932084"/>
            <a:ext cx="495900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урока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Грань — это плоская сторона фигуры. У куба и параллелепипеда таких сторон несколько, и именно они помогают увидеть форму со всех сторон.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Ребро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Ребро — линия, где встречаются две грани. По рёбрам удобно считать стороны фигуры и понимать, как она устроена внутри рисунка.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— место, где сходятся рёбра. У пирамиды вершинный верх особенно заметен, а у шара вершин нет совсем.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Круглая поверхность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шара, цилиндра и конуса есть круглые части или плавная поверхность. Благодаря этому они выглядят мягче и отличаются от фигур с углами.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рёбра и пунктирные линии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рёбра не видно спереди, но они существуют. Поэтому их показывают пунктиром, чтобы рисунок не потерял объём и был понятнее для читателя.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кубе или коробке такие линии подсказывают, где находится задняя часть. Без них фигура может выглядеть как неполный и немного загадочный чертёж.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фигуру по рисунку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распознавания строится по самым заметным признакам: углам, рёбрам, круглым частям и гладкой поверхности.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 фигур по клеткам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как 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на листе помогают вести линии ровно и не сбиваться. Когда ребёнок считает клетки, куб и параллелепипед получаются аккуратными, как будто их строили по линейке. Это особенно удобно для первых чертежей и учебных рисунков.
</a:t>
            </a:r>
            <a:endParaRPr lang="en-US" sz="973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длины без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клеткам легко сравнивать стороны: одна длиннее, другая короче, а третья одинаковая. Так проще не перепутать размеры рёбер у пирамиды или коробки. Рисунок выходит точным и не превращается в смешной косой домик.
</a:t>
            </a:r>
            <a:endParaRPr lang="en-US" sz="973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фигура нарисована по клеткам, её проще проверить вместе с учителем или соседом по парте. Видно, где линия съехала, а где всё сделано правильно. Такой способ учит внимательности и помогает замечать собственные маленькие победы.
</a:t>
            </a:r>
            <a:endParaRPr lang="en-US" sz="9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изображении фигур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Рёбра иногда делают слишком длинными или короткими, и тогда фигура будто растягивается. Лучше сразу сравнивать стороны между собой и смотреть на пропорции.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Круги у цилиндра и конуса часто получаются неровными. Из-за этого основание выглядит кривым, хотя сама фигура должна быть аккуратной и плавной.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Без тени фигура словно висит в воздухе. Даже лёгкая тень подсказывает, где лежит предмет, и делает изображение более живым и понятным.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Если забыть скрытые линии, предмет кажется плоским. Пунктир помогает показать заднюю часть и сделать рисунок похожим на настоящий объёмный объект.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4941" y="1353189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вокруг нас помогают запомнить фигуры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665462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Игрушечный кубик сразу напоминает куб, а мяч — шар. Если присмотреться к их форме, запомнить различие становится намного проще и даже веселее.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3481350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Кружка, банка и бутылка похожи на цилиндр, а рожок мороженого — на конус. Коробочка с крышкой или пирамидка из конструктора помогает вспомнить пирамиду.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5388" y="1266498"/>
            <a:ext cx="843075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21387" y="1266498"/>
            <a:ext cx="1264613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28410" y="1266498"/>
            <a:ext cx="1124100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65177" y="1266498"/>
            <a:ext cx="1124100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изображать пространственные фигуры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становится понятнее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умение помогает лучше разбираться в задачах и чертежах. Ребёнок учится замечать форму предмета и понимать, как он устроен.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на творческих уроках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технологии и изобразительном искусстве пространственные фигуры часто встречаются в поделках и рисунках. Умение их изображать делает работу аккуратной и выразительной.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Развивается наблюдательность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сравнивает фигуры, он замечает рёбра, вершины и круглые поверхности. Это тренирует внимание и помогает не путать похожие формы.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Легче строить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формы помогает собирать макеты, строить простые модели и читать схему без страха. Школьник чувствует себя увереннее и меньше теряется в заданиях.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Пространственные фигуры узнают по рёбрам, граням, вершинам, кругам, тени и перспективе. Если внимательно смотреть на рисунок, куб, шар, цилиндр, конус и пирамиду легко отличить.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2026-05-24T10:27:46Z</dcterms:created>
  <dcterms:modified xsi:type="dcterms:W3CDTF">2026-05-24T10:27:46Z</dcterms:modified>
</cp:coreProperties>
</file>