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9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птицы: ключевые признаки и значение
</a:t>
            </a:r>
            <a:endParaRPr lang="en-US" sz="319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теплокровные с перьямим и крыльями, важны для экосистем.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птиц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появились 150 млн лет назад от тероподовых динозавров. Археоптерикс — переходный вид с признаками рептилий и птиц. Современное разнообразие связано с вымиранием динозавров после мелового периода.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птиц: адаптация к полёту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и прочный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птиц полые и лёгкие, уменьшая общий вес. Передние конечности превратились в крылья, что критично для полёта и манёвренности в воздухе.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 перья для полёта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Киль на груди прикрепляет мощные мышцы для движения крыльев. Перья обеспечивают аэродинамичность и сохраняют тепло, а гибкая шея помогает видеть вокруг и добывать пищу.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производные: перья и клюв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птиц тонкая и почти не содержит желез, кроме копчиковой железы, отвечающей за смазку перьев.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бывают контурными для формы, пуховыми для утепления, маховыми для полёта и рулевыми для управления движением.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заменяет зубы и варьируется по форме в зависимости от питания: острый и загнутый у хищников, толстый у зерноядных и заострённый у рыбоядных.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клювов и питание у птиц: сравнительная таблица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отражает питание птиц и их специализацию в добывании пищи.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адаптирован для эффективного питания в разных экологических нишах.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и непрерывное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лёгких, у птиц девять воздушных мешков. Они обеспечивают постоянный поток воздуха через лёгкие, улучшая газообмен даже при интенсивных нагрузках во время полёта.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эффективность газообмена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не только в лёгких, но и в воздушных мешках, что повышает насыщение крови кислородом и поддерживает высокую активность птиц.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трахеи и голосовые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удлинена и иногда образует петли, что усиливает резонанс голосовых сигналов. Это помогает птицам издавать разнообразные звуки для общения.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птиц: уникальные особенности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сердца у воробья составляет около 2% от массы тела, обеспечивая высокий обмен веществ.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птиц разделяет артериальное и венозное кровообращение для поддержания температуры до 42°C.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2%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птиц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Зоб служит для временного хранения и размачивания пищи перед её попаданием в желудок.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Железистый желудок выделяет ферменты, а мускульный измельчает пищу, часто с помощью проглоченных камешков.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зубов компенсируется клювом и желудочными механическими процессами, обеспечивающими быстрое переваривание и энергоснабжение.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яиц и насиживание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птиц имеют твёрдую известковую скорлупу, защищающую эмбрион. Большинство видов насиживают яйца, поддерживая оптимальную температуру для развития зародыша.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ухода за потомством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Гнездовые птицы, например воробьи, кормят и защищают птенцов, в то время как выводковые птицы, как утки, быстро становятся самостоятельными.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размножения: яйца и забота о потомстве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орнитологические отчёты,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численности основных отрядов птиц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 составляют основную часть видов и распространены по всем континентам.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биоразнообразие и экологическое значение разных отрядов птиц.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птиц и их представители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 — самый разнообразный отряд, насчитывающий более 60% видов птиц. Включают воробья, ласточку и синицу, адаптированных к различным средам обитания и типам питания.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птицы, как орёл, ястреб и филин, обладают острым зрением и сильными когтями, что помогает им охотиться на мелких животных и защищать свою территорию.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включают уток, лебедей и гусей, отличающихся перепончатыми лапами и обтекаемой формой тела, приспособленной для комфортного плавания и поиска пищи в воде.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Куриные птицы — например, курица, фазан и перепел — обладают сильными ногами для быстрого бега, а их клюв оптимален для раздробления зёрен и семян.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 обитания и экологические роли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птиц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обитают в самых разных природных зонах: лесах, горах, степях, водоёмах, пустынях и даже городах. Примеры включают дятла в лесах и голубя в городах, что демонстрирует их высокую приспособляемость.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птиц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занимают важные ниши в экосистемах, контролируя численность насекомых, распространяя семена и опыление растений. Некоторые виды служат индикаторами состояния окружающей среды, отражая её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птиц: причины и масштабы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40% видов птиц ежегодно совершают сезонные миграции, преодолевая тысячи километров, как полярная крачка, которая летит свыше 10 000 км в поисках более тёплых мест.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миграций птицы ориентируются по Солнцу, звёздам и магнитному полю Земли, что позволяет им точно находить маршруты даже на большие расстояния.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миграций — поиск пищи и благоприятных условий для размножения, что обеспечивает выживание видов в неблагоприятные сезоны.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 коммуникация у птиц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сиринкс, расположенный у основания трахеи, позволяет птицам издавать разнообразные звуки, которые служат для обозначения территории и привлечения партнёров в брачном периоде.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способны запоминать и имитировать звуки окружающей среды, включая человеческую речь и другие птицы, что свидетельствует о сложных коммуникативных навыках.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человек: значение и примеры использования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обеспечивают человека продуктами питания: мясо кур, уток, яйца, а также сырьём из перьев и пуха для изготовления одежды и постельных принадлежностей.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важную роль как домашние питомцы и декоративные животные — попугаи и канарейки украшают дома и радуют своим пением.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помогали в научных исследованиях, а певчие птицы вдохновляют художников и музыкантов, делая вклад в культуру и биологию.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птиц: причины сокращения численности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снижения популяций птиц и их последствия, связанные с антропогенной деятельностью.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напрямую влияет на выживание многих видов птиц, вызывая сокращение популяций через потерю среды и стрессовые факторы.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доклады ПРООН (ЮНЕП)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птиц: меры и международные программы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создаются заповедники, например, Астраханский и Куршская коса, где охота запрещена и обеспечено сохранение естественной среды обитания птиц.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соглашения, такие как Красная книга и Конвенция о защите мигрирующих видов, регулируют охрану птиц на глобальном уровне.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Проводится искусственное размножение редких птиц, включая белого аиста и журавля, для восстановления численности и сохранения видов.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общественных организаций и школьников помогает вести мониторинг и создавать программы по учёту и подкормке птиц в городах и сельской местности.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в мире птиц: удивительные факты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птица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— самая маленькая птица в мире с длиной тела всего 6 см и весом около 2 г, способная зависать в воздухе и летать в любых направлениях.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птица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— крупнейшая земляная птица, достигающая роста до 2,7 м и веса до 150 кг, не способна к полёту, но очень быстро бегает.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полёт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 может развивать скорость полёта до 170 км/ч, что делает его одним из самых быстрых летающих животных в мире.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Обострённые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способна видеть мышь на расстоянии до 50 м в полной темноте, благодаря отличному ночному зрению и слуху.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Жар-птица как символ счастья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народных сказках жар-птица символизирует удачу и добро. Её образ встречается в литературе и фольклоре, вдохновляя на создание сказочных историй о поисках и приключениях.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— знак власти и силы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орёл ассоциируется с властью, могуществом и свободой. Его образ широко используется в гербах, флагах и национальной символике разных стран.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поэзии и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источник вдохновения для поэтов и музыкантов. Например, Пушкин часто упоминал их в своих стихах, а мелодии камышовки легли в основу народных песен.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культуре, мифах и искусстве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птиц и современные перспективы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ключевой компонент биосферы и индикаторы экосистем. Исследования миграций и адаптаций помогают сохранять биоразнообразие и обеспечивают гармонию в отношениях человека и природы.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2026-05-07T15:54:13Z</dcterms:created>
  <dcterms:modified xsi:type="dcterms:W3CDTF">2026-05-07T15:54:13Z</dcterms:modified>
</cp:coreProperties>
</file>