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Герундий: ключевая грамматическая форма в английском языке
</a:t>
            </a:r>
            <a:endParaRPr lang="en-US" sz="331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объединяет функции глагола и существительного в английской грамматике.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роль герундия в языке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возник в латинском и закрепился в английском как форма, сочетающая действие и имя. В русском аналогов нет, что делает изучение герундия важным для понимания английской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герундия в английском и русском языках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— это глагольная форма с окончанием -ing, например: reading, swimming, обозначающая действие в процессе.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глагольного значения, герундий обладает свойством существительного и может выполнять роль подлежащего или дополнения в 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эквивалентами герундия считаются инфинитивы (читать, писать) и отглагольные существительные (чтение, писание), передающие различные оттенки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герундия в английских предложениях
</a:t>
            </a:r>
            <a:endParaRPr lang="en-US" sz="268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 роли дополнения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"I enjoy reading" герундий reading выражает деятельность, являясь дополнением глагола enjoy. Такой пример показывает, как герундий может обозначать объект действия.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как 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"Swimming is fun" иллюстрирует использование герундия swimming в роли подлежащего, придавая действию статус темы или явления в предложении.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 сложных конструкциях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"Writing helps me relax" герундий writing выполняет двойную функцию, одновременно будучи подлежащим и объектом, подчёркивая его гибкость в речи.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и инфинитив: основные различия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описывает действие как процесс или факт и часто стоит после определённых глаголов и предлогов, подчеркивая непрерывность и общность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выражает намерение или цель. Он употребляется, когда речь идёт о планируемом или ожидаемом действии, указывая на возможное или желаемое.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герундия в предложении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Подлежащее: герундий может выполнять роль подлежащего в предложении, например — "Jogging is healthy".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Дополнение: часто используется как дополнение после глаголов, например — "He enjoys singing".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герундий может обозначать обстоятельство действия, например — "She is good at dancing".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фраза: встречается в выражениях типа "There's no use crying", где выступает как часть идиомы.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герундия, инфинитива и причастия в текстах для подростков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источников показывает устойчивое преимущество герундия в современной учебной и развлекательной лексике.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герундий играет ведущую роль в речевых моделях подростков и учебных материалах.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корпуса английского языка,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герундия: правила и исключения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основе глагола добавляется суффикс -ing: play — playing, jump — jumping.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заканчивается на одну согласную после краткой гласной, согласная удваивается: run — running, sit — sitting.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окончанием -ie изменяют на -y: die — dying, lie — lying.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 написания важна для успешной подготовки к экзаменам, в частности к ОГЭ.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герундия, инфинитива и причастия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формы, способы образования, примеры и функции трёх грамматических форм в 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помогает правильно использовать каждую форму в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употребляется только герундий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enjoy, mind, avoid, suggest, admit, finish требуют после себя герундий, подчеркивая действие как факт или процесс.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"They enjoy jogging", "She avoided answering" — после таких глаголов использование инфинитива ошибочно.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требующие инфинитива после себя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всегда требуют после себя инфинитива с частицей to, выражая желание или намерение. К ним относятся want, decide, plan, hope, expect, promise.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включают: I want to play football (я хочу играть в футбол), She decided to leave early (она решила уйти пораньше), We hope to meet in summer (мы надеемся встретиться летом).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описывают цели или планы, поэтому после них нельзя использовать герундий — только инфинитив с to, что важно запомнить для правильного построения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изменяющие значение в зависимости от формы
</a:t>
            </a:r>
            <a:endParaRPr lang="en-US" sz="2461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 смысл в зависимости от формы, и это критично для понимания. Например, remember doing означает «помнить что-то сделанное», а remember to do — «не забыть что-то сделать».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ситуация с глаголом stop: stop doing — прекратить действие, а stop to do — остановиться, чтобы выполнить другое действие. Контекст предложения определяет перевод и правильное употребление.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между герундием и инфинитивом
</a:t>
            </a:r>
            <a:endParaRPr lang="en-US" sz="2647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выбора формы после глаголов в 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герундия после предлогов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герундий обязательно употребляется после многих распространённых предлогов, таких как on, in, without, by, before, after.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after reading (после чтения), by doing (путём выполнения), without saying a word (не говоря ни слова). Эти конструкции встречаются часто и важны для экзаменов.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практически не имеет исключений, поэтому его важно знать для точного построения предложений и избежания ошибок в письменной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88088"/>
            <a:ext cx="3408600" cy="1258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герундием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распространённые выражения с герундием, перевод и пример их употребления, что помогает улучшить естественность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герундием помогают звучать естественно и выразительно в английской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Learner's Dictionary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употреблении после глагола suggest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использовать инфинитив с to после глагола suggest, например, She suggested to go. Правильно: She suggested going. Это важное правило, которое нужно помнить при письме и разговоре.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после avoid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avoid do вместо avoid doing встречается у многих учащихся. После глагола avoid требуется герундий, поэтому правильно говорить avoid doing. Подобные ошибки часто появляются в школьных упражнениях.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герундия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 герундия в русском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значение герундия чаще всего передаётся с помощью инфинитива (читать, писать), когда требуется обозначить действие в общем виде.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часто используется отглагольное существительное (чтение, писание), что подчёркивает процесс или результат действия, приближенно к функции герундия.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заменять герундий русском языке полностью не всегда возможно, поэтому важно знать особенности передачи этого грамматического явления.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 современных текстах и медиаконтенте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герундия в блогах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блогах герундий часто используется для описания действий - Learning English is fun, Blogging takes time. Это поддерживает живой и разговорный стиль изложения.
</a:t>
            </a:r>
            <a:endParaRPr lang="en-US" sz="97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комментарии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и комментариях герундий помогает кратко и ясно выражать мысли — Watching movies helps learn words. Такой стиль популярный среди подростков.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герундия в мемах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на английском языке также часто содержат герундий, что делает их понятными и остроумными. Это способствует лучшему усвоению формы среди молодых людей.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герундия даёт школьникам уверенность в построении предложений и понимании текста, повышая общий уровень владения английским языком.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образовательных исследований 2023 года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успешно избегают типичных грамматических ошибок благодаря правильному владению герундием.
</a:t>
            </a:r>
            <a:endParaRPr lang="en-US" sz="21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герундия в изучении английского языка
</a:t>
            </a:r>
            <a:pPr algn="ctr" indent="0" marL="0">
              <a:lnSpc>
                <a:spcPct val="90000"/>
              </a:lnSpc>
              <a:buNone/>
            </a:pPr>
            <a:r>
              <a:rPr lang="en-US" sz="3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— ключевой элемент грамматики, укрепляющий языковую компетенцию восьмиклассников. Его освоение способствует успешной сдаче экзаменов и развитию навыков выразительной речи.
</a:t>
            </a:r>
            <a:endParaRPr lang="en-US" sz="36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2026-05-07T16:24:59Z</dcterms:created>
  <dcterms:modified xsi:type="dcterms:W3CDTF">2026-05-07T16:24:59Z</dcterms:modified>
</cp:coreProperties>
</file>